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Default Extension="tiff" ContentType="image/tiff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F9F9F"/>
    <a:srgbClr val="E7E0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3024" y="-168"/>
      </p:cViewPr>
      <p:guideLst>
        <p:guide orient="horz" pos="6335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Rectangle 365"/>
          <p:cNvSpPr/>
          <p:nvPr/>
        </p:nvSpPr>
        <p:spPr>
          <a:xfrm>
            <a:off x="-436163" y="-190500"/>
            <a:ext cx="8585890" cy="10285979"/>
          </a:xfrm>
          <a:prstGeom prst="rect">
            <a:avLst/>
          </a:prstGeom>
          <a:pattFill prst="lgConfetti">
            <a:fgClr>
              <a:srgbClr val="909090"/>
            </a:fgClr>
            <a:bgClr>
              <a:srgbClr val="FFFFFF"/>
            </a:bgClr>
          </a:pattFill>
          <a:ln w="15875">
            <a:solidFill>
              <a:srgbClr val="909090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045179" y="344773"/>
            <a:ext cx="1253068" cy="1134641"/>
            <a:chOff x="6620933" y="107711"/>
            <a:chExt cx="1253068" cy="1134641"/>
          </a:xfrm>
        </p:grpSpPr>
        <p:pic>
          <p:nvPicPr>
            <p:cNvPr id="7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8" name="Picture 7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7205" y="239162"/>
            <a:ext cx="1893357" cy="1623023"/>
            <a:chOff x="7479242" y="3101798"/>
            <a:chExt cx="1893357" cy="1623023"/>
          </a:xfrm>
        </p:grpSpPr>
        <p:sp>
          <p:nvSpPr>
            <p:cNvPr id="11" name="Rectangle 10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45179" y="8571717"/>
            <a:ext cx="1253068" cy="1134641"/>
            <a:chOff x="6620933" y="107711"/>
            <a:chExt cx="1253068" cy="1134641"/>
          </a:xfrm>
        </p:grpSpPr>
        <p:pic>
          <p:nvPicPr>
            <p:cNvPr id="42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43" name="Picture 42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44" name="TextBox 43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57205" y="8472456"/>
            <a:ext cx="1893357" cy="1623023"/>
            <a:chOff x="7479242" y="3101798"/>
            <a:chExt cx="1893357" cy="1623023"/>
          </a:xfrm>
        </p:grpSpPr>
        <p:sp>
          <p:nvSpPr>
            <p:cNvPr id="46" name="Rectangle 45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78" name="Group 37"/>
          <p:cNvGrpSpPr/>
          <p:nvPr/>
        </p:nvGrpSpPr>
        <p:grpSpPr>
          <a:xfrm>
            <a:off x="6045179" y="7196124"/>
            <a:ext cx="1253068" cy="1134641"/>
            <a:chOff x="6620933" y="107711"/>
            <a:chExt cx="1253068" cy="1134641"/>
          </a:xfrm>
        </p:grpSpPr>
        <p:pic>
          <p:nvPicPr>
            <p:cNvPr id="109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110" name="Picture 109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111" name="TextBox 110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79" name="Group 41"/>
          <p:cNvGrpSpPr/>
          <p:nvPr/>
        </p:nvGrpSpPr>
        <p:grpSpPr>
          <a:xfrm>
            <a:off x="457205" y="7096863"/>
            <a:ext cx="1893357" cy="1623023"/>
            <a:chOff x="7479242" y="3101798"/>
            <a:chExt cx="1893357" cy="1623023"/>
          </a:xfrm>
        </p:grpSpPr>
        <p:sp>
          <p:nvSpPr>
            <p:cNvPr id="86" name="Rectangle 85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14" name="Group 37"/>
          <p:cNvGrpSpPr/>
          <p:nvPr/>
        </p:nvGrpSpPr>
        <p:grpSpPr>
          <a:xfrm>
            <a:off x="6045179" y="5827864"/>
            <a:ext cx="1253068" cy="1134641"/>
            <a:chOff x="6620933" y="107711"/>
            <a:chExt cx="1253068" cy="1134641"/>
          </a:xfrm>
        </p:grpSpPr>
        <p:pic>
          <p:nvPicPr>
            <p:cNvPr id="145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146" name="Picture 145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147" name="TextBox 146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15" name="Group 41"/>
          <p:cNvGrpSpPr/>
          <p:nvPr/>
        </p:nvGrpSpPr>
        <p:grpSpPr>
          <a:xfrm>
            <a:off x="457205" y="5734953"/>
            <a:ext cx="1893357" cy="1623023"/>
            <a:chOff x="7479242" y="3101798"/>
            <a:chExt cx="1893357" cy="1623023"/>
          </a:xfrm>
        </p:grpSpPr>
        <p:sp>
          <p:nvSpPr>
            <p:cNvPr id="122" name="Rectangle 121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49" name="Group 37"/>
          <p:cNvGrpSpPr/>
          <p:nvPr/>
        </p:nvGrpSpPr>
        <p:grpSpPr>
          <a:xfrm>
            <a:off x="6045179" y="4466798"/>
            <a:ext cx="1253068" cy="1134641"/>
            <a:chOff x="6620933" y="107711"/>
            <a:chExt cx="1253068" cy="1134641"/>
          </a:xfrm>
        </p:grpSpPr>
        <p:pic>
          <p:nvPicPr>
            <p:cNvPr id="150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>
              <a:solidFill>
                <a:srgbClr val="9F9F9F"/>
              </a:solidFill>
              <a:miter lim="800000"/>
              <a:headEnd/>
              <a:tailEnd/>
            </a:ln>
            <a:effectLst/>
          </p:spPr>
        </p:pic>
        <p:pic>
          <p:nvPicPr>
            <p:cNvPr id="151" name="Picture 150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152" name="TextBox 151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53" name="Group 41"/>
          <p:cNvGrpSpPr/>
          <p:nvPr/>
        </p:nvGrpSpPr>
        <p:grpSpPr>
          <a:xfrm>
            <a:off x="457205" y="4361187"/>
            <a:ext cx="1893357" cy="1623023"/>
            <a:chOff x="7479242" y="3101798"/>
            <a:chExt cx="1893357" cy="1623023"/>
          </a:xfrm>
        </p:grpSpPr>
        <p:sp>
          <p:nvSpPr>
            <p:cNvPr id="154" name="Rectangle 153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68" name="Straight Connector 167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84" name="Group 37"/>
          <p:cNvGrpSpPr/>
          <p:nvPr/>
        </p:nvGrpSpPr>
        <p:grpSpPr>
          <a:xfrm>
            <a:off x="6045179" y="3093047"/>
            <a:ext cx="1253068" cy="1134641"/>
            <a:chOff x="6620933" y="107711"/>
            <a:chExt cx="1253068" cy="1134641"/>
          </a:xfrm>
        </p:grpSpPr>
        <p:pic>
          <p:nvPicPr>
            <p:cNvPr id="185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186" name="Picture 185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187" name="TextBox 186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88" name="Group 41"/>
          <p:cNvGrpSpPr/>
          <p:nvPr/>
        </p:nvGrpSpPr>
        <p:grpSpPr>
          <a:xfrm>
            <a:off x="457205" y="2987436"/>
            <a:ext cx="1893357" cy="1623023"/>
            <a:chOff x="7479242" y="3101798"/>
            <a:chExt cx="1893357" cy="1623023"/>
          </a:xfrm>
        </p:grpSpPr>
        <p:sp>
          <p:nvSpPr>
            <p:cNvPr id="189" name="Rectangle 188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TextBox 189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93" name="Straight Connector 192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195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98" name="Straight Connector 197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03" name="Straight Connector 202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219" name="Group 37"/>
          <p:cNvGrpSpPr/>
          <p:nvPr/>
        </p:nvGrpSpPr>
        <p:grpSpPr>
          <a:xfrm>
            <a:off x="6045179" y="1721934"/>
            <a:ext cx="1253068" cy="1134641"/>
            <a:chOff x="6620933" y="107711"/>
            <a:chExt cx="1253068" cy="1134641"/>
          </a:xfrm>
        </p:grpSpPr>
        <p:pic>
          <p:nvPicPr>
            <p:cNvPr id="220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221" name="Picture 220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222" name="TextBox 221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223" name="Group 41"/>
          <p:cNvGrpSpPr/>
          <p:nvPr/>
        </p:nvGrpSpPr>
        <p:grpSpPr>
          <a:xfrm>
            <a:off x="457205" y="1616323"/>
            <a:ext cx="1893357" cy="1623023"/>
            <a:chOff x="7479242" y="3101798"/>
            <a:chExt cx="1893357" cy="1623023"/>
          </a:xfrm>
        </p:grpSpPr>
        <p:sp>
          <p:nvSpPr>
            <p:cNvPr id="224" name="Rectangle 223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28" name="Straight Connector 227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33" name="Straight Connector 232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Rectangle 233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38" name="Straight Connector 237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cxnSp>
        <p:nvCxnSpPr>
          <p:cNvPr id="262" name="Straight Connector 261"/>
          <p:cNvCxnSpPr/>
          <p:nvPr/>
        </p:nvCxnSpPr>
        <p:spPr>
          <a:xfrm>
            <a:off x="0" y="235474"/>
            <a:ext cx="559866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7315179" y="239442"/>
            <a:ext cx="559866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2" name="Group 331"/>
          <p:cNvGrpSpPr/>
          <p:nvPr/>
        </p:nvGrpSpPr>
        <p:grpSpPr>
          <a:xfrm>
            <a:off x="3047209" y="308383"/>
            <a:ext cx="2136538" cy="1208792"/>
            <a:chOff x="3285393" y="2804747"/>
            <a:chExt cx="2136538" cy="1208792"/>
          </a:xfrm>
        </p:grpSpPr>
        <p:grpSp>
          <p:nvGrpSpPr>
            <p:cNvPr id="333" name="Group 166"/>
            <p:cNvGrpSpPr/>
            <p:nvPr/>
          </p:nvGrpSpPr>
          <p:grpSpPr>
            <a:xfrm>
              <a:off x="3285393" y="2804747"/>
              <a:ext cx="2136538" cy="1208792"/>
              <a:chOff x="3436763" y="2857263"/>
              <a:chExt cx="2136538" cy="1208792"/>
            </a:xfrm>
          </p:grpSpPr>
          <p:grpSp>
            <p:nvGrpSpPr>
              <p:cNvPr id="336" name="Group 199"/>
              <p:cNvGrpSpPr/>
              <p:nvPr/>
            </p:nvGrpSpPr>
            <p:grpSpPr>
              <a:xfrm>
                <a:off x="3436763" y="2857263"/>
                <a:ext cx="2136538" cy="1208792"/>
                <a:chOff x="3437793" y="2934735"/>
                <a:chExt cx="2136538" cy="1208792"/>
              </a:xfrm>
            </p:grpSpPr>
            <p:sp>
              <p:nvSpPr>
                <p:cNvPr id="343" name="Rectangle 342"/>
                <p:cNvSpPr/>
                <p:nvPr/>
              </p:nvSpPr>
              <p:spPr>
                <a:xfrm>
                  <a:off x="3437793" y="2934735"/>
                  <a:ext cx="2136538" cy="1208792"/>
                </a:xfrm>
                <a:prstGeom prst="rect">
                  <a:avLst/>
                </a:prstGeom>
                <a:solidFill>
                  <a:schemeClr val="bg1"/>
                </a:solidFill>
                <a:ln w="28575" cap="flat" cmpd="sng" algn="ctr">
                  <a:solidFill>
                    <a:srgbClr val="9F9F9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344" name="Oval 343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Oval 344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9F9F9F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Oval 345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37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338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339" name="TextBox 338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9F9F9F"/>
                    </a:solidFill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9F9F9F"/>
                  </a:solidFill>
                  <a:latin typeface="Colonna MT"/>
                  <a:cs typeface="Colonna MT"/>
                </a:endParaRPr>
              </a:p>
            </p:txBody>
          </p:sp>
          <p:cxnSp>
            <p:nvCxnSpPr>
              <p:cNvPr id="340" name="Straight Connector 339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2" name="Donut 341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E7E0C9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4" name="TextBox 333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3047209" y="1682309"/>
            <a:ext cx="2136538" cy="1208792"/>
            <a:chOff x="3285393" y="2804747"/>
            <a:chExt cx="2136538" cy="1208792"/>
          </a:xfrm>
        </p:grpSpPr>
        <p:grpSp>
          <p:nvGrpSpPr>
            <p:cNvPr id="314" name="Group 166"/>
            <p:cNvGrpSpPr/>
            <p:nvPr/>
          </p:nvGrpSpPr>
          <p:grpSpPr>
            <a:xfrm>
              <a:off x="3285393" y="2804747"/>
              <a:ext cx="2136538" cy="1208792"/>
              <a:chOff x="3436763" y="2857263"/>
              <a:chExt cx="2136538" cy="1208792"/>
            </a:xfrm>
          </p:grpSpPr>
          <p:grpSp>
            <p:nvGrpSpPr>
              <p:cNvPr id="317" name="Group 199"/>
              <p:cNvGrpSpPr/>
              <p:nvPr/>
            </p:nvGrpSpPr>
            <p:grpSpPr>
              <a:xfrm>
                <a:off x="3436763" y="2857263"/>
                <a:ext cx="2136538" cy="1208792"/>
                <a:chOff x="3437793" y="2934735"/>
                <a:chExt cx="2136538" cy="1208792"/>
              </a:xfrm>
            </p:grpSpPr>
            <p:sp>
              <p:nvSpPr>
                <p:cNvPr id="324" name="Rectangle 323"/>
                <p:cNvSpPr/>
                <p:nvPr/>
              </p:nvSpPr>
              <p:spPr>
                <a:xfrm>
                  <a:off x="3437793" y="2934735"/>
                  <a:ext cx="2136538" cy="1208792"/>
                </a:xfrm>
                <a:prstGeom prst="rect">
                  <a:avLst/>
                </a:prstGeom>
                <a:solidFill>
                  <a:schemeClr val="bg1"/>
                </a:solidFill>
                <a:ln w="28575" cap="flat" cmpd="sng" algn="ctr">
                  <a:solidFill>
                    <a:srgbClr val="9F9F9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367" name="Oval 366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Oval 367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9F9F9F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368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18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319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320" name="TextBox 319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9F9F9F"/>
                    </a:solidFill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9F9F9F"/>
                  </a:solidFill>
                  <a:latin typeface="Colonna MT"/>
                  <a:cs typeface="Colonna MT"/>
                </a:endParaRPr>
              </a:p>
            </p:txBody>
          </p:sp>
          <p:cxnSp>
            <p:nvCxnSpPr>
              <p:cNvPr id="321" name="Straight Connector 320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3" name="Donut 322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E7E0C9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5" name="TextBox 314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3047209" y="3060736"/>
            <a:ext cx="2136538" cy="1208792"/>
            <a:chOff x="3285393" y="2804747"/>
            <a:chExt cx="2136538" cy="1208792"/>
          </a:xfrm>
        </p:grpSpPr>
        <p:grpSp>
          <p:nvGrpSpPr>
            <p:cNvPr id="371" name="Group 166"/>
            <p:cNvGrpSpPr/>
            <p:nvPr/>
          </p:nvGrpSpPr>
          <p:grpSpPr>
            <a:xfrm>
              <a:off x="3285393" y="2804747"/>
              <a:ext cx="2136538" cy="1208792"/>
              <a:chOff x="3436763" y="2857263"/>
              <a:chExt cx="2136538" cy="1208792"/>
            </a:xfrm>
          </p:grpSpPr>
          <p:grpSp>
            <p:nvGrpSpPr>
              <p:cNvPr id="374" name="Group 199"/>
              <p:cNvGrpSpPr/>
              <p:nvPr/>
            </p:nvGrpSpPr>
            <p:grpSpPr>
              <a:xfrm>
                <a:off x="3436763" y="2857263"/>
                <a:ext cx="2136538" cy="1208792"/>
                <a:chOff x="3437793" y="2934735"/>
                <a:chExt cx="2136538" cy="1208792"/>
              </a:xfrm>
            </p:grpSpPr>
            <p:sp>
              <p:nvSpPr>
                <p:cNvPr id="381" name="Rectangle 380"/>
                <p:cNvSpPr/>
                <p:nvPr/>
              </p:nvSpPr>
              <p:spPr>
                <a:xfrm>
                  <a:off x="3437793" y="2934735"/>
                  <a:ext cx="2136538" cy="1208792"/>
                </a:xfrm>
                <a:prstGeom prst="rect">
                  <a:avLst/>
                </a:prstGeom>
                <a:solidFill>
                  <a:schemeClr val="bg1"/>
                </a:solidFill>
                <a:ln w="28575" cap="flat" cmpd="sng" algn="ctr">
                  <a:solidFill>
                    <a:srgbClr val="9F9F9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382" name="Oval 381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3" name="Oval 382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9F9F9F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383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75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376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377" name="TextBox 376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9F9F9F"/>
                    </a:solidFill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9F9F9F"/>
                  </a:solidFill>
                  <a:latin typeface="Colonna MT"/>
                  <a:cs typeface="Colonna MT"/>
                </a:endParaRPr>
              </a:p>
            </p:txBody>
          </p:sp>
          <p:cxnSp>
            <p:nvCxnSpPr>
              <p:cNvPr id="378" name="Straight Connector 377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0" name="Donut 379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E7E0C9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2" name="TextBox 371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3047209" y="4433035"/>
            <a:ext cx="2136538" cy="1208792"/>
            <a:chOff x="3285393" y="2804747"/>
            <a:chExt cx="2136538" cy="1208792"/>
          </a:xfrm>
        </p:grpSpPr>
        <p:grpSp>
          <p:nvGrpSpPr>
            <p:cNvPr id="386" name="Group 166"/>
            <p:cNvGrpSpPr/>
            <p:nvPr/>
          </p:nvGrpSpPr>
          <p:grpSpPr>
            <a:xfrm>
              <a:off x="3285393" y="2804747"/>
              <a:ext cx="2136538" cy="1208792"/>
              <a:chOff x="3436763" y="2857263"/>
              <a:chExt cx="2136538" cy="1208792"/>
            </a:xfrm>
          </p:grpSpPr>
          <p:grpSp>
            <p:nvGrpSpPr>
              <p:cNvPr id="389" name="Group 199"/>
              <p:cNvGrpSpPr/>
              <p:nvPr/>
            </p:nvGrpSpPr>
            <p:grpSpPr>
              <a:xfrm>
                <a:off x="3436763" y="2857263"/>
                <a:ext cx="2136538" cy="1208792"/>
                <a:chOff x="3437793" y="2934735"/>
                <a:chExt cx="2136538" cy="1208792"/>
              </a:xfrm>
            </p:grpSpPr>
            <p:sp>
              <p:nvSpPr>
                <p:cNvPr id="396" name="Rectangle 395"/>
                <p:cNvSpPr/>
                <p:nvPr/>
              </p:nvSpPr>
              <p:spPr>
                <a:xfrm>
                  <a:off x="3437793" y="2934735"/>
                  <a:ext cx="2136538" cy="1208792"/>
                </a:xfrm>
                <a:prstGeom prst="rect">
                  <a:avLst/>
                </a:prstGeom>
                <a:solidFill>
                  <a:schemeClr val="bg1"/>
                </a:solidFill>
                <a:ln w="28575" cap="flat" cmpd="sng" algn="ctr">
                  <a:solidFill>
                    <a:srgbClr val="9F9F9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97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9F9F9F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9" name="Oval 398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90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391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392" name="TextBox 391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9F9F9F"/>
                    </a:solidFill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9F9F9F"/>
                  </a:solidFill>
                  <a:latin typeface="Colonna MT"/>
                  <a:cs typeface="Colonna MT"/>
                </a:endParaRPr>
              </a:p>
            </p:txBody>
          </p:sp>
          <p:cxnSp>
            <p:nvCxnSpPr>
              <p:cNvPr id="393" name="Straight Connector 392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5" name="Donut 394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E7E0C9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87" name="TextBox 386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3047209" y="5795554"/>
            <a:ext cx="2136538" cy="1208792"/>
            <a:chOff x="3285393" y="2804747"/>
            <a:chExt cx="2136538" cy="1208792"/>
          </a:xfrm>
        </p:grpSpPr>
        <p:grpSp>
          <p:nvGrpSpPr>
            <p:cNvPr id="401" name="Group 166"/>
            <p:cNvGrpSpPr/>
            <p:nvPr/>
          </p:nvGrpSpPr>
          <p:grpSpPr>
            <a:xfrm>
              <a:off x="3285393" y="2804747"/>
              <a:ext cx="2136538" cy="1208792"/>
              <a:chOff x="3436763" y="2857263"/>
              <a:chExt cx="2136538" cy="1208792"/>
            </a:xfrm>
          </p:grpSpPr>
          <p:grpSp>
            <p:nvGrpSpPr>
              <p:cNvPr id="404" name="Group 199"/>
              <p:cNvGrpSpPr/>
              <p:nvPr/>
            </p:nvGrpSpPr>
            <p:grpSpPr>
              <a:xfrm>
                <a:off x="3436763" y="2857263"/>
                <a:ext cx="2136538" cy="1208792"/>
                <a:chOff x="3437793" y="2934735"/>
                <a:chExt cx="2136538" cy="1208792"/>
              </a:xfrm>
            </p:grpSpPr>
            <p:sp>
              <p:nvSpPr>
                <p:cNvPr id="411" name="Rectangle 410"/>
                <p:cNvSpPr/>
                <p:nvPr/>
              </p:nvSpPr>
              <p:spPr>
                <a:xfrm>
                  <a:off x="3437793" y="2934735"/>
                  <a:ext cx="2136538" cy="1208792"/>
                </a:xfrm>
                <a:prstGeom prst="rect">
                  <a:avLst/>
                </a:prstGeom>
                <a:solidFill>
                  <a:schemeClr val="bg1"/>
                </a:solidFill>
                <a:ln w="28575" cap="flat" cmpd="sng" algn="ctr">
                  <a:solidFill>
                    <a:srgbClr val="9F9F9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412" name="Oval 411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" name="Oval 412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9F9F9F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Oval 413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405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406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407" name="TextBox 406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9F9F9F"/>
                    </a:solidFill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9F9F9F"/>
                  </a:solidFill>
                  <a:latin typeface="Colonna MT"/>
                  <a:cs typeface="Colonna MT"/>
                </a:endParaRPr>
              </a:p>
            </p:txBody>
          </p:sp>
          <p:cxnSp>
            <p:nvCxnSpPr>
              <p:cNvPr id="408" name="Straight Connector 407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0" name="Donut 409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E7E0C9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2" name="TextBox 401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3046531" y="7167487"/>
            <a:ext cx="2136538" cy="1208792"/>
            <a:chOff x="3285393" y="2804747"/>
            <a:chExt cx="2136538" cy="1208792"/>
          </a:xfrm>
        </p:grpSpPr>
        <p:grpSp>
          <p:nvGrpSpPr>
            <p:cNvPr id="416" name="Group 166"/>
            <p:cNvGrpSpPr/>
            <p:nvPr/>
          </p:nvGrpSpPr>
          <p:grpSpPr>
            <a:xfrm>
              <a:off x="3285393" y="2804747"/>
              <a:ext cx="2136538" cy="1208792"/>
              <a:chOff x="3436763" y="2857263"/>
              <a:chExt cx="2136538" cy="1208792"/>
            </a:xfrm>
          </p:grpSpPr>
          <p:grpSp>
            <p:nvGrpSpPr>
              <p:cNvPr id="419" name="Group 199"/>
              <p:cNvGrpSpPr/>
              <p:nvPr/>
            </p:nvGrpSpPr>
            <p:grpSpPr>
              <a:xfrm>
                <a:off x="3436763" y="2857263"/>
                <a:ext cx="2136538" cy="1208792"/>
                <a:chOff x="3437793" y="2934735"/>
                <a:chExt cx="2136538" cy="1208792"/>
              </a:xfrm>
            </p:grpSpPr>
            <p:sp>
              <p:nvSpPr>
                <p:cNvPr id="426" name="Rectangle 425"/>
                <p:cNvSpPr/>
                <p:nvPr/>
              </p:nvSpPr>
              <p:spPr>
                <a:xfrm>
                  <a:off x="3437793" y="2934735"/>
                  <a:ext cx="2136538" cy="1208792"/>
                </a:xfrm>
                <a:prstGeom prst="rect">
                  <a:avLst/>
                </a:prstGeom>
                <a:solidFill>
                  <a:schemeClr val="bg1"/>
                </a:solidFill>
                <a:ln w="28575" cap="flat" cmpd="sng" algn="ctr">
                  <a:solidFill>
                    <a:srgbClr val="9F9F9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427" name="Oval 426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8" name="Oval 427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9F9F9F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Oval 428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420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421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422" name="TextBox 421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9F9F9F"/>
                    </a:solidFill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9F9F9F"/>
                  </a:solidFill>
                  <a:latin typeface="Colonna MT"/>
                  <a:cs typeface="Colonna MT"/>
                </a:endParaRPr>
              </a:p>
            </p:txBody>
          </p:sp>
          <p:cxnSp>
            <p:nvCxnSpPr>
              <p:cNvPr id="423" name="Straight Connector 422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5" name="Donut 424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E7E0C9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7" name="TextBox 416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  <p:grpSp>
        <p:nvGrpSpPr>
          <p:cNvPr id="430" name="Group 429"/>
          <p:cNvGrpSpPr/>
          <p:nvPr/>
        </p:nvGrpSpPr>
        <p:grpSpPr>
          <a:xfrm>
            <a:off x="3046531" y="8544776"/>
            <a:ext cx="2136538" cy="1208792"/>
            <a:chOff x="3285393" y="2804747"/>
            <a:chExt cx="2136538" cy="1208792"/>
          </a:xfrm>
        </p:grpSpPr>
        <p:grpSp>
          <p:nvGrpSpPr>
            <p:cNvPr id="431" name="Group 166"/>
            <p:cNvGrpSpPr/>
            <p:nvPr/>
          </p:nvGrpSpPr>
          <p:grpSpPr>
            <a:xfrm>
              <a:off x="3285393" y="2804747"/>
              <a:ext cx="2136538" cy="1208792"/>
              <a:chOff x="3436763" y="2857263"/>
              <a:chExt cx="2136538" cy="1208792"/>
            </a:xfrm>
          </p:grpSpPr>
          <p:grpSp>
            <p:nvGrpSpPr>
              <p:cNvPr id="434" name="Group 199"/>
              <p:cNvGrpSpPr/>
              <p:nvPr/>
            </p:nvGrpSpPr>
            <p:grpSpPr>
              <a:xfrm>
                <a:off x="3436763" y="2857263"/>
                <a:ext cx="2136538" cy="1208792"/>
                <a:chOff x="3437793" y="2934735"/>
                <a:chExt cx="2136538" cy="1208792"/>
              </a:xfrm>
            </p:grpSpPr>
            <p:sp>
              <p:nvSpPr>
                <p:cNvPr id="441" name="Rectangle 440"/>
                <p:cNvSpPr/>
                <p:nvPr/>
              </p:nvSpPr>
              <p:spPr>
                <a:xfrm>
                  <a:off x="3437793" y="2934735"/>
                  <a:ext cx="2136538" cy="1208792"/>
                </a:xfrm>
                <a:prstGeom prst="rect">
                  <a:avLst/>
                </a:prstGeom>
                <a:solidFill>
                  <a:schemeClr val="bg1"/>
                </a:solidFill>
                <a:ln w="28575" cap="flat" cmpd="sng" algn="ctr">
                  <a:solidFill>
                    <a:srgbClr val="9F9F9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rgbClr val="E7E0C9"/>
                    </a:solidFill>
                    <a:effectLst>
                      <a:outerShdw blurRad="50800" dist="38100" dir="2700000" algn="tl" rotWithShape="0">
                        <a:srgbClr val="9F9F9F">
                          <a:alpha val="43000"/>
                        </a:srgbClr>
                      </a:outerShdw>
                    </a:effectLst>
                    <a:latin typeface="Sanford  Book"/>
                    <a:cs typeface="Sanford  Book"/>
                  </a:endParaRPr>
                </a:p>
                <a:p>
                  <a:pPr algn="ctr"/>
                  <a:endParaRPr lang="en-US" dirty="0"/>
                </a:p>
              </p:txBody>
            </p:sp>
            <p:sp>
              <p:nvSpPr>
                <p:cNvPr id="442" name="Oval 441"/>
                <p:cNvSpPr/>
                <p:nvPr/>
              </p:nvSpPr>
              <p:spPr>
                <a:xfrm>
                  <a:off x="3600123" y="2968603"/>
                  <a:ext cx="1770709" cy="1131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E7E0C9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Oval 442"/>
                <p:cNvSpPr/>
                <p:nvPr/>
              </p:nvSpPr>
              <p:spPr>
                <a:xfrm>
                  <a:off x="3665989" y="3039995"/>
                  <a:ext cx="1634631" cy="977302"/>
                </a:xfrm>
                <a:prstGeom prst="ellipse">
                  <a:avLst/>
                </a:prstGeom>
                <a:solidFill>
                  <a:srgbClr val="9F9F9F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Oval 443"/>
                <p:cNvSpPr/>
                <p:nvPr/>
              </p:nvSpPr>
              <p:spPr>
                <a:xfrm>
                  <a:off x="3730298" y="3085845"/>
                  <a:ext cx="1500471" cy="87667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9F9F9F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435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>
                <a:off x="3582572" y="3501277"/>
                <a:ext cx="1786146" cy="279400"/>
              </a:xfrm>
              <a:prstGeom prst="rect">
                <a:avLst/>
              </a:prstGeom>
              <a:noFill/>
            </p:spPr>
          </p:pic>
          <p:pic>
            <p:nvPicPr>
              <p:cNvPr id="436" name="Picture 50" descr="for envelopes- bottom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  <a:alphaModFix/>
              </a:blip>
              <a:srcRect/>
              <a:stretch>
                <a:fillRect/>
              </a:stretch>
            </p:blipFill>
            <p:spPr bwMode="auto">
              <a:xfrm flipV="1">
                <a:off x="3579397" y="3116684"/>
                <a:ext cx="1786146" cy="279400"/>
              </a:xfrm>
              <a:prstGeom prst="rect">
                <a:avLst/>
              </a:prstGeom>
              <a:noFill/>
            </p:spPr>
          </p:pic>
          <p:sp>
            <p:nvSpPr>
              <p:cNvPr id="437" name="TextBox 436"/>
              <p:cNvSpPr txBox="1"/>
              <p:nvPr/>
            </p:nvSpPr>
            <p:spPr>
              <a:xfrm>
                <a:off x="4186869" y="3145826"/>
                <a:ext cx="60199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ISAAC</a:t>
                </a:r>
              </a:p>
              <a:p>
                <a:pPr algn="ctr"/>
                <a:r>
                  <a:rPr lang="en-US" sz="600" dirty="0" smtClean="0">
                    <a:solidFill>
                      <a:srgbClr val="9F9F9F"/>
                    </a:solidFill>
                    <a:latin typeface="ChopinScript"/>
                    <a:cs typeface="ChopinScript"/>
                  </a:rPr>
                  <a:t>   and</a:t>
                </a:r>
              </a:p>
              <a:p>
                <a:pPr algn="ctr"/>
                <a:r>
                  <a:rPr lang="en-US" sz="1200" dirty="0" smtClean="0">
                    <a:solidFill>
                      <a:srgbClr val="9F9F9F"/>
                    </a:solidFill>
                    <a:latin typeface="Colonna MT"/>
                    <a:cs typeface="Colonna MT"/>
                  </a:rPr>
                  <a:t>KATIE</a:t>
                </a:r>
                <a:endParaRPr lang="en-US" sz="1200" dirty="0">
                  <a:solidFill>
                    <a:srgbClr val="9F9F9F"/>
                  </a:solidFill>
                  <a:latin typeface="Colonna MT"/>
                  <a:cs typeface="Colonna MT"/>
                </a:endParaRPr>
              </a:p>
            </p:txBody>
          </p:sp>
          <p:cxnSp>
            <p:nvCxnSpPr>
              <p:cNvPr id="438" name="Straight Connector 437"/>
              <p:cNvCxnSpPr/>
              <p:nvPr/>
            </p:nvCxnSpPr>
            <p:spPr>
              <a:xfrm>
                <a:off x="3854450" y="3428193"/>
                <a:ext cx="55880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>
                <a:off x="4606925" y="3432956"/>
                <a:ext cx="501650" cy="1588"/>
              </a:xfrm>
              <a:prstGeom prst="line">
                <a:avLst/>
              </a:prstGeom>
              <a:ln w="3175" cap="flat" cmpd="sng" algn="ctr">
                <a:solidFill>
                  <a:srgbClr val="E7E0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0" name="Donut 439"/>
              <p:cNvSpPr/>
              <p:nvPr/>
            </p:nvSpPr>
            <p:spPr>
              <a:xfrm>
                <a:off x="3794125" y="3054082"/>
                <a:ext cx="1362075" cy="785864"/>
              </a:xfrm>
              <a:prstGeom prst="donut">
                <a:avLst>
                  <a:gd name="adj" fmla="val 50000"/>
                </a:avLst>
              </a:prstGeom>
              <a:noFill/>
              <a:ln w="9525" cap="flat" cmpd="sng" algn="ctr">
                <a:solidFill>
                  <a:srgbClr val="E7E0C9"/>
                </a:solidFill>
                <a:prstDash val="dot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2" name="TextBox 431"/>
            <p:cNvSpPr txBox="1"/>
            <p:nvPr/>
          </p:nvSpPr>
          <p:spPr>
            <a:xfrm>
              <a:off x="3828826" y="2940554"/>
              <a:ext cx="1000349" cy="3976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2253638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FF"/>
                  </a:solidFill>
                  <a:latin typeface="ChopinScript"/>
                  <a:cs typeface="ChopinScript"/>
                </a:rPr>
                <a:t>November 28, 2009</a:t>
              </a:r>
              <a:endParaRPr lang="en-US" sz="600" dirty="0">
                <a:solidFill>
                  <a:srgbClr val="FFFFFF"/>
                </a:solidFill>
                <a:latin typeface="ChopinScript"/>
                <a:cs typeface="ChopinScript"/>
              </a:endParaRPr>
            </a:p>
          </p:txBody>
        </p:sp>
        <p:sp>
          <p:nvSpPr>
            <p:cNvPr id="433" name="TextBox 432"/>
            <p:cNvSpPr txBox="1"/>
            <p:nvPr/>
          </p:nvSpPr>
          <p:spPr>
            <a:xfrm>
              <a:off x="3860576" y="3480692"/>
              <a:ext cx="1000349" cy="385394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1341800"/>
                </a:avLst>
              </a:prstTxWarp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  <a:latin typeface="ChopinScript"/>
                  <a:cs typeface="ChopinScript"/>
                </a:rPr>
                <a:t>I am the luckiest…</a:t>
              </a:r>
              <a:endParaRPr lang="en-US" sz="600" dirty="0">
                <a:solidFill>
                  <a:schemeClr val="bg1"/>
                </a:solidFill>
                <a:latin typeface="ChopinScript"/>
                <a:cs typeface="ChopinScrip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602</Words>
  <Application>Microsoft Macintosh PowerPoint</Application>
  <PresentationFormat>Custom</PresentationFormat>
  <Paragraphs>189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 Hagen</dc:creator>
  <cp:lastModifiedBy>Katie Hagen</cp:lastModifiedBy>
  <cp:revision>15</cp:revision>
  <cp:lastPrinted>2009-09-07T17:54:32Z</cp:lastPrinted>
  <dcterms:created xsi:type="dcterms:W3CDTF">2009-09-07T16:47:06Z</dcterms:created>
  <dcterms:modified xsi:type="dcterms:W3CDTF">2009-09-07T18:02:09Z</dcterms:modified>
</cp:coreProperties>
</file>