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Default Extension="tiff" ContentType="image/tiff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E7E0C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3024" y="-80"/>
      </p:cViewPr>
      <p:guideLst>
        <p:guide orient="horz" pos="6048"/>
        <p:guide pos="25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Rectangle 271"/>
          <p:cNvSpPr/>
          <p:nvPr/>
        </p:nvSpPr>
        <p:spPr>
          <a:xfrm>
            <a:off x="-441548" y="-416876"/>
            <a:ext cx="9077548" cy="10746209"/>
          </a:xfrm>
          <a:prstGeom prst="rect">
            <a:avLst/>
          </a:prstGeom>
          <a:pattFill prst="lgConfetti">
            <a:fgClr>
              <a:srgbClr val="E7E0C9"/>
            </a:fgClr>
            <a:bgClr>
              <a:srgbClr val="FFFFFF"/>
            </a:bgClr>
          </a:pattFill>
          <a:ln w="1587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045179" y="344773"/>
            <a:ext cx="1253068" cy="1134641"/>
            <a:chOff x="6620933" y="107711"/>
            <a:chExt cx="1253068" cy="1134641"/>
          </a:xfrm>
        </p:grpSpPr>
        <p:pic>
          <p:nvPicPr>
            <p:cNvPr id="7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noFill/>
            <a:ln w="3175">
              <a:solidFill>
                <a:srgbClr val="E7E0C9"/>
              </a:solidFill>
              <a:miter lim="800000"/>
              <a:headEnd/>
              <a:tailEnd/>
            </a:ln>
          </p:spPr>
        </p:pic>
        <p:pic>
          <p:nvPicPr>
            <p:cNvPr id="8" name="Picture 7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noFill/>
            <a:ln w="3175">
              <a:solidFill>
                <a:srgbClr val="E7E0C9"/>
              </a:solidFill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7205" y="239162"/>
            <a:ext cx="1893357" cy="1623023"/>
            <a:chOff x="7479242" y="3101798"/>
            <a:chExt cx="1893357" cy="1623023"/>
          </a:xfrm>
        </p:grpSpPr>
        <p:sp>
          <p:nvSpPr>
            <p:cNvPr id="11" name="Rectangle 10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45179" y="8571717"/>
            <a:ext cx="1253068" cy="1134641"/>
            <a:chOff x="6620933" y="107711"/>
            <a:chExt cx="1253068" cy="1134641"/>
          </a:xfrm>
        </p:grpSpPr>
        <p:pic>
          <p:nvPicPr>
            <p:cNvPr id="42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3175" cap="flat" cmpd="sng" algn="ctr">
              <a:solidFill>
                <a:srgbClr val="E7E0C9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pic>
          <p:nvPicPr>
            <p:cNvPr id="43" name="Picture 42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3175" cap="flat" cmpd="sng" algn="ctr">
              <a:solidFill>
                <a:srgbClr val="E7E0C9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sp>
          <p:nvSpPr>
            <p:cNvPr id="44" name="TextBox 43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57205" y="8472456"/>
            <a:ext cx="1893357" cy="1623023"/>
            <a:chOff x="7479242" y="3101798"/>
            <a:chExt cx="1893357" cy="1623023"/>
          </a:xfrm>
        </p:grpSpPr>
        <p:sp>
          <p:nvSpPr>
            <p:cNvPr id="46" name="Rectangle 45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grpSp>
        <p:nvGrpSpPr>
          <p:cNvPr id="78" name="Group 37"/>
          <p:cNvGrpSpPr/>
          <p:nvPr/>
        </p:nvGrpSpPr>
        <p:grpSpPr>
          <a:xfrm>
            <a:off x="6045179" y="7196124"/>
            <a:ext cx="1253068" cy="1134641"/>
            <a:chOff x="6620933" y="107711"/>
            <a:chExt cx="1253068" cy="1134641"/>
          </a:xfrm>
        </p:grpSpPr>
        <p:pic>
          <p:nvPicPr>
            <p:cNvPr id="109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noFill/>
            <a:ln w="3175">
              <a:solidFill>
                <a:srgbClr val="E7E0C9"/>
              </a:solidFill>
              <a:miter lim="800000"/>
              <a:headEnd/>
              <a:tailEnd/>
            </a:ln>
          </p:spPr>
        </p:pic>
        <p:pic>
          <p:nvPicPr>
            <p:cNvPr id="110" name="Picture 109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noFill/>
            <a:ln w="3175">
              <a:solidFill>
                <a:srgbClr val="E7E0C9"/>
              </a:solidFill>
              <a:miter lim="800000"/>
              <a:headEnd/>
              <a:tailEnd/>
            </a:ln>
          </p:spPr>
        </p:pic>
        <p:sp>
          <p:nvSpPr>
            <p:cNvPr id="111" name="TextBox 110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79" name="Group 41"/>
          <p:cNvGrpSpPr/>
          <p:nvPr/>
        </p:nvGrpSpPr>
        <p:grpSpPr>
          <a:xfrm>
            <a:off x="457205" y="7096863"/>
            <a:ext cx="1893357" cy="1623023"/>
            <a:chOff x="7479242" y="3101798"/>
            <a:chExt cx="1893357" cy="1623023"/>
          </a:xfrm>
        </p:grpSpPr>
        <p:sp>
          <p:nvSpPr>
            <p:cNvPr id="86" name="Rectangle 85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95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grpSp>
        <p:nvGrpSpPr>
          <p:cNvPr id="114" name="Group 37"/>
          <p:cNvGrpSpPr/>
          <p:nvPr/>
        </p:nvGrpSpPr>
        <p:grpSpPr>
          <a:xfrm>
            <a:off x="6045179" y="5827864"/>
            <a:ext cx="1253068" cy="1134641"/>
            <a:chOff x="6620933" y="107711"/>
            <a:chExt cx="1253068" cy="1134641"/>
          </a:xfrm>
        </p:grpSpPr>
        <p:pic>
          <p:nvPicPr>
            <p:cNvPr id="145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noFill/>
            <a:ln w="3175">
              <a:solidFill>
                <a:srgbClr val="E7E0C9"/>
              </a:solidFill>
              <a:miter lim="800000"/>
              <a:headEnd/>
              <a:tailEnd/>
            </a:ln>
          </p:spPr>
        </p:pic>
        <p:pic>
          <p:nvPicPr>
            <p:cNvPr id="146" name="Picture 145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noFill/>
            <a:ln w="3175">
              <a:solidFill>
                <a:srgbClr val="E7E0C9"/>
              </a:solidFill>
              <a:miter lim="800000"/>
              <a:headEnd/>
              <a:tailEnd/>
            </a:ln>
          </p:spPr>
        </p:pic>
        <p:sp>
          <p:nvSpPr>
            <p:cNvPr id="147" name="TextBox 146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115" name="Group 41"/>
          <p:cNvGrpSpPr/>
          <p:nvPr/>
        </p:nvGrpSpPr>
        <p:grpSpPr>
          <a:xfrm>
            <a:off x="457205" y="5734953"/>
            <a:ext cx="1893357" cy="1623023"/>
            <a:chOff x="7479242" y="3101798"/>
            <a:chExt cx="1893357" cy="1623023"/>
          </a:xfrm>
        </p:grpSpPr>
        <p:sp>
          <p:nvSpPr>
            <p:cNvPr id="122" name="Rectangle 121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extBox 122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26" name="Straight Connector 125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128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31" name="Straight Connector 130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Rectangle 131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136" name="Straight Connector 135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grpSp>
        <p:nvGrpSpPr>
          <p:cNvPr id="149" name="Group 37"/>
          <p:cNvGrpSpPr/>
          <p:nvPr/>
        </p:nvGrpSpPr>
        <p:grpSpPr>
          <a:xfrm>
            <a:off x="6045179" y="4466798"/>
            <a:ext cx="1253068" cy="1134641"/>
            <a:chOff x="6620933" y="107711"/>
            <a:chExt cx="1253068" cy="1134641"/>
          </a:xfrm>
        </p:grpSpPr>
        <p:pic>
          <p:nvPicPr>
            <p:cNvPr id="150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15875">
              <a:noFill/>
              <a:miter lim="800000"/>
              <a:headEnd/>
              <a:tailEnd/>
            </a:ln>
            <a:effectLst/>
          </p:spPr>
        </p:pic>
        <p:pic>
          <p:nvPicPr>
            <p:cNvPr id="151" name="Picture 150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15875">
              <a:noFill/>
              <a:miter lim="800000"/>
              <a:headEnd/>
              <a:tailEnd/>
            </a:ln>
            <a:effectLst/>
          </p:spPr>
        </p:pic>
        <p:sp>
          <p:nvSpPr>
            <p:cNvPr id="152" name="TextBox 151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153" name="Group 41"/>
          <p:cNvGrpSpPr/>
          <p:nvPr/>
        </p:nvGrpSpPr>
        <p:grpSpPr>
          <a:xfrm>
            <a:off x="457205" y="4361187"/>
            <a:ext cx="1893357" cy="1623023"/>
            <a:chOff x="7479242" y="3101798"/>
            <a:chExt cx="1893357" cy="1623023"/>
          </a:xfrm>
        </p:grpSpPr>
        <p:sp>
          <p:nvSpPr>
            <p:cNvPr id="154" name="Rectangle 153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extBox 154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58" name="Straight Connector 157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Rectangle 160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63" name="Straight Connector 162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Rectangle 163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168" name="Straight Connector 167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TextBox 173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grpSp>
        <p:nvGrpSpPr>
          <p:cNvPr id="184" name="Group 37"/>
          <p:cNvGrpSpPr/>
          <p:nvPr/>
        </p:nvGrpSpPr>
        <p:grpSpPr>
          <a:xfrm>
            <a:off x="6045179" y="3093047"/>
            <a:ext cx="1253068" cy="1134641"/>
            <a:chOff x="6620933" y="107711"/>
            <a:chExt cx="1253068" cy="1134641"/>
          </a:xfrm>
        </p:grpSpPr>
        <p:pic>
          <p:nvPicPr>
            <p:cNvPr id="185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15875">
              <a:noFill/>
              <a:miter lim="800000"/>
              <a:headEnd/>
              <a:tailEnd/>
            </a:ln>
            <a:effectLst/>
          </p:spPr>
        </p:pic>
        <p:pic>
          <p:nvPicPr>
            <p:cNvPr id="186" name="Picture 185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15875">
              <a:noFill/>
              <a:miter lim="800000"/>
              <a:headEnd/>
              <a:tailEnd/>
            </a:ln>
            <a:effectLst/>
          </p:spPr>
        </p:pic>
        <p:sp>
          <p:nvSpPr>
            <p:cNvPr id="187" name="TextBox 186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188" name="Group 41"/>
          <p:cNvGrpSpPr/>
          <p:nvPr/>
        </p:nvGrpSpPr>
        <p:grpSpPr>
          <a:xfrm>
            <a:off x="457205" y="2987436"/>
            <a:ext cx="1893357" cy="1623023"/>
            <a:chOff x="7479242" y="3101798"/>
            <a:chExt cx="1893357" cy="1623023"/>
          </a:xfrm>
        </p:grpSpPr>
        <p:sp>
          <p:nvSpPr>
            <p:cNvPr id="189" name="Rectangle 188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TextBox 189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93" name="Straight Connector 192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Rectangle 195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98" name="Straight Connector 197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Rectangle 198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203" name="Straight Connector 202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TextBox 208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grpSp>
        <p:nvGrpSpPr>
          <p:cNvPr id="219" name="Group 37"/>
          <p:cNvGrpSpPr/>
          <p:nvPr/>
        </p:nvGrpSpPr>
        <p:grpSpPr>
          <a:xfrm>
            <a:off x="6045179" y="1721934"/>
            <a:ext cx="1253068" cy="1134641"/>
            <a:chOff x="6620933" y="107711"/>
            <a:chExt cx="1253068" cy="1134641"/>
          </a:xfrm>
        </p:grpSpPr>
        <p:pic>
          <p:nvPicPr>
            <p:cNvPr id="220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noFill/>
            <a:ln w="3175">
              <a:solidFill>
                <a:srgbClr val="E7E0C9"/>
              </a:solidFill>
              <a:miter lim="800000"/>
              <a:headEnd/>
              <a:tailEnd/>
            </a:ln>
          </p:spPr>
        </p:pic>
        <p:pic>
          <p:nvPicPr>
            <p:cNvPr id="221" name="Picture 220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noFill/>
            <a:ln w="3175">
              <a:solidFill>
                <a:srgbClr val="E7E0C9"/>
              </a:solidFill>
              <a:miter lim="800000"/>
              <a:headEnd/>
              <a:tailEnd/>
            </a:ln>
          </p:spPr>
        </p:pic>
        <p:sp>
          <p:nvSpPr>
            <p:cNvPr id="222" name="TextBox 221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223" name="Group 41"/>
          <p:cNvGrpSpPr/>
          <p:nvPr/>
        </p:nvGrpSpPr>
        <p:grpSpPr>
          <a:xfrm>
            <a:off x="457205" y="1616323"/>
            <a:ext cx="1893357" cy="1623023"/>
            <a:chOff x="7479242" y="3101798"/>
            <a:chExt cx="1893357" cy="1623023"/>
          </a:xfrm>
        </p:grpSpPr>
        <p:sp>
          <p:nvSpPr>
            <p:cNvPr id="224" name="Rectangle 223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TextBox 224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228" name="Straight Connector 227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Rectangle 230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233" name="Straight Connector 232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Rectangle 233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238" name="Straight Connector 237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TextBox 243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cxnSp>
        <p:nvCxnSpPr>
          <p:cNvPr id="262" name="Straight Connector 261"/>
          <p:cNvCxnSpPr/>
          <p:nvPr/>
        </p:nvCxnSpPr>
        <p:spPr>
          <a:xfrm>
            <a:off x="0" y="235474"/>
            <a:ext cx="559866" cy="15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7315179" y="239442"/>
            <a:ext cx="559866" cy="15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9" name="Group 328"/>
          <p:cNvGrpSpPr/>
          <p:nvPr/>
        </p:nvGrpSpPr>
        <p:grpSpPr>
          <a:xfrm>
            <a:off x="3052500" y="323001"/>
            <a:ext cx="2118250" cy="1208792"/>
            <a:chOff x="3285393" y="2804747"/>
            <a:chExt cx="2118250" cy="1208792"/>
          </a:xfrm>
        </p:grpSpPr>
        <p:grpSp>
          <p:nvGrpSpPr>
            <p:cNvPr id="330" name="Group 166"/>
            <p:cNvGrpSpPr/>
            <p:nvPr/>
          </p:nvGrpSpPr>
          <p:grpSpPr>
            <a:xfrm>
              <a:off x="3285393" y="2804747"/>
              <a:ext cx="2118250" cy="1208792"/>
              <a:chOff x="3436763" y="2857263"/>
              <a:chExt cx="2118250" cy="1208792"/>
            </a:xfrm>
          </p:grpSpPr>
          <p:grpSp>
            <p:nvGrpSpPr>
              <p:cNvPr id="333" name="Group 199"/>
              <p:cNvGrpSpPr/>
              <p:nvPr/>
            </p:nvGrpSpPr>
            <p:grpSpPr>
              <a:xfrm>
                <a:off x="3436763" y="2857263"/>
                <a:ext cx="2118250" cy="1208792"/>
                <a:chOff x="3437793" y="2934735"/>
                <a:chExt cx="2118250" cy="1208792"/>
              </a:xfrm>
            </p:grpSpPr>
            <p:sp>
              <p:nvSpPr>
                <p:cNvPr id="340" name="Rectangle 339"/>
                <p:cNvSpPr/>
                <p:nvPr/>
              </p:nvSpPr>
              <p:spPr>
                <a:xfrm>
                  <a:off x="3437793" y="2934735"/>
                  <a:ext cx="2118250" cy="12087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rgbClr val="E7E0C9"/>
                    </a:solidFill>
                    <a:effectLst>
                      <a:outerShdw blurRad="50800" dist="38100" dir="2700000" algn="tl" rotWithShape="0">
                        <a:srgbClr val="9F9F9F">
                          <a:alpha val="43000"/>
                        </a:srgbClr>
                      </a:outerShdw>
                    </a:effectLst>
                    <a:latin typeface="Sanford  Book"/>
                    <a:cs typeface="Sanford  Book"/>
                  </a:endParaRPr>
                </a:p>
                <a:p>
                  <a:pPr algn="ctr"/>
                  <a:endParaRPr lang="en-US" dirty="0"/>
                </a:p>
              </p:txBody>
            </p:sp>
            <p:sp>
              <p:nvSpPr>
                <p:cNvPr id="341" name="Oval 340"/>
                <p:cNvSpPr/>
                <p:nvPr/>
              </p:nvSpPr>
              <p:spPr>
                <a:xfrm>
                  <a:off x="3600123" y="2968603"/>
                  <a:ext cx="1770709" cy="113132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9F9F9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Oval 341"/>
                <p:cNvSpPr/>
                <p:nvPr/>
              </p:nvSpPr>
              <p:spPr>
                <a:xfrm>
                  <a:off x="3665989" y="3039995"/>
                  <a:ext cx="1634631" cy="977302"/>
                </a:xfrm>
                <a:prstGeom prst="ellipse">
                  <a:avLst/>
                </a:prstGeom>
                <a:solidFill>
                  <a:srgbClr val="E7E0C9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Oval 342"/>
                <p:cNvSpPr/>
                <p:nvPr/>
              </p:nvSpPr>
              <p:spPr>
                <a:xfrm>
                  <a:off x="3730298" y="3085845"/>
                  <a:ext cx="1500471" cy="8766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34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>
                <a:off x="3582572" y="3501277"/>
                <a:ext cx="1786146" cy="279400"/>
              </a:xfrm>
              <a:prstGeom prst="rect">
                <a:avLst/>
              </a:prstGeom>
              <a:noFill/>
            </p:spPr>
          </p:pic>
          <p:pic>
            <p:nvPicPr>
              <p:cNvPr id="335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 flipV="1">
                <a:off x="3579397" y="3116684"/>
                <a:ext cx="1786146" cy="279400"/>
              </a:xfrm>
              <a:prstGeom prst="rect">
                <a:avLst/>
              </a:prstGeom>
              <a:noFill/>
            </p:spPr>
          </p:pic>
          <p:sp>
            <p:nvSpPr>
              <p:cNvPr id="336" name="TextBox 335"/>
              <p:cNvSpPr txBox="1"/>
              <p:nvPr/>
            </p:nvSpPr>
            <p:spPr>
              <a:xfrm>
                <a:off x="4186869" y="3145826"/>
                <a:ext cx="60199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E7E0C9"/>
                    </a:solidFill>
                    <a:effectLst>
                      <a:outerShdw dist="38100" dir="2700000">
                        <a:srgbClr val="9C9C9C">
                          <a:alpha val="53000"/>
                        </a:srgbClr>
                      </a:outerShdw>
                    </a:effectLst>
                    <a:latin typeface="Colonna MT"/>
                    <a:cs typeface="Colonna MT"/>
                  </a:rPr>
                  <a:t>ISAAC</a:t>
                </a:r>
              </a:p>
              <a:p>
                <a:pPr algn="ctr"/>
                <a:r>
                  <a:rPr lang="en-US" sz="600" dirty="0" smtClean="0">
                    <a:solidFill>
                      <a:srgbClr val="E7E0C9"/>
                    </a:solidFill>
                    <a:effectLst>
                      <a:outerShdw dist="38100" dir="2700000">
                        <a:srgbClr val="9C9C9C">
                          <a:alpha val="53000"/>
                        </a:srgbClr>
                      </a:outerShdw>
                    </a:effectLst>
                    <a:latin typeface="ChopinScript"/>
                    <a:cs typeface="ChopinScript"/>
                  </a:rPr>
                  <a:t>   and</a:t>
                </a:r>
              </a:p>
              <a:p>
                <a:pPr algn="ctr"/>
                <a:r>
                  <a:rPr lang="en-US" sz="1200" dirty="0" smtClean="0">
                    <a:solidFill>
                      <a:srgbClr val="E7E0C9"/>
                    </a:solidFill>
                    <a:effectLst>
                      <a:outerShdw dist="38100" dir="2700000">
                        <a:srgbClr val="9C9C9C">
                          <a:alpha val="53000"/>
                        </a:srgbClr>
                      </a:outerShdw>
                    </a:effectLst>
                    <a:latin typeface="Colonna MT"/>
                    <a:cs typeface="Colonna MT"/>
                  </a:rPr>
                  <a:t>KATIE</a:t>
                </a:r>
                <a:endParaRPr lang="en-US" sz="1200" dirty="0">
                  <a:solidFill>
                    <a:srgbClr val="E7E0C9"/>
                  </a:solidFill>
                  <a:effectLst>
                    <a:outerShdw dist="38100" dir="2700000">
                      <a:srgbClr val="9C9C9C">
                        <a:alpha val="53000"/>
                      </a:srgbClr>
                    </a:outerShdw>
                  </a:effectLst>
                  <a:latin typeface="Colonna MT"/>
                  <a:cs typeface="Colonna MT"/>
                </a:endParaRPr>
              </a:p>
            </p:txBody>
          </p:sp>
          <p:cxnSp>
            <p:nvCxnSpPr>
              <p:cNvPr id="337" name="Straight Connector 336"/>
              <p:cNvCxnSpPr/>
              <p:nvPr/>
            </p:nvCxnSpPr>
            <p:spPr>
              <a:xfrm>
                <a:off x="3854450" y="3428193"/>
                <a:ext cx="558800" cy="1588"/>
              </a:xfrm>
              <a:prstGeom prst="line">
                <a:avLst/>
              </a:prstGeom>
              <a:ln w="3175" cap="flat" cmpd="sng" algn="ctr">
                <a:solidFill>
                  <a:srgbClr val="9F9F9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>
                <a:off x="4606925" y="3432956"/>
                <a:ext cx="501650" cy="1588"/>
              </a:xfrm>
              <a:prstGeom prst="line">
                <a:avLst/>
              </a:prstGeom>
              <a:ln w="3175" cap="flat" cmpd="sng" algn="ctr">
                <a:solidFill>
                  <a:srgbClr val="9F9F9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9" name="Donut 338"/>
              <p:cNvSpPr/>
              <p:nvPr/>
            </p:nvSpPr>
            <p:spPr>
              <a:xfrm>
                <a:off x="3794125" y="3054082"/>
                <a:ext cx="1362075" cy="785864"/>
              </a:xfrm>
              <a:prstGeom prst="donut">
                <a:avLst>
                  <a:gd name="adj" fmla="val 50000"/>
                </a:avLst>
              </a:prstGeom>
              <a:noFill/>
              <a:ln w="9525" cap="flat" cmpd="sng" algn="ctr">
                <a:solidFill>
                  <a:srgbClr val="9F9F9F"/>
                </a:solidFill>
                <a:prstDash val="dot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31" name="TextBox 330"/>
            <p:cNvSpPr txBox="1"/>
            <p:nvPr/>
          </p:nvSpPr>
          <p:spPr>
            <a:xfrm>
              <a:off x="3828826" y="2940554"/>
              <a:ext cx="1000349" cy="39765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2253638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FFFF"/>
                  </a:solidFill>
                  <a:latin typeface="ChopinScript"/>
                  <a:cs typeface="ChopinScript"/>
                </a:rPr>
                <a:t>November 28, 2009</a:t>
              </a:r>
              <a:endParaRPr lang="en-US" sz="600" dirty="0">
                <a:solidFill>
                  <a:srgbClr val="FFFFFF"/>
                </a:solidFill>
                <a:latin typeface="ChopinScript"/>
                <a:cs typeface="ChopinScript"/>
              </a:endParaRPr>
            </a:p>
          </p:txBody>
        </p:sp>
        <p:sp>
          <p:nvSpPr>
            <p:cNvPr id="332" name="TextBox 331"/>
            <p:cNvSpPr txBox="1"/>
            <p:nvPr/>
          </p:nvSpPr>
          <p:spPr>
            <a:xfrm>
              <a:off x="3860576" y="3480692"/>
              <a:ext cx="1000349" cy="385394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1341800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  <a:latin typeface="ChopinScript"/>
                  <a:cs typeface="ChopinScript"/>
                </a:rPr>
                <a:t>I am the luckiest…</a:t>
              </a:r>
              <a:endParaRPr lang="en-US" sz="600" dirty="0">
                <a:solidFill>
                  <a:schemeClr val="bg1"/>
                </a:solidFill>
                <a:latin typeface="ChopinScript"/>
                <a:cs typeface="ChopinScript"/>
              </a:endParaRPr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3052500" y="1684612"/>
            <a:ext cx="2118250" cy="1208792"/>
            <a:chOff x="3285393" y="2804747"/>
            <a:chExt cx="2118250" cy="1208792"/>
          </a:xfrm>
        </p:grpSpPr>
        <p:grpSp>
          <p:nvGrpSpPr>
            <p:cNvPr id="345" name="Group 166"/>
            <p:cNvGrpSpPr/>
            <p:nvPr/>
          </p:nvGrpSpPr>
          <p:grpSpPr>
            <a:xfrm>
              <a:off x="3285393" y="2804747"/>
              <a:ext cx="2118250" cy="1208792"/>
              <a:chOff x="3436763" y="2857263"/>
              <a:chExt cx="2118250" cy="1208792"/>
            </a:xfrm>
          </p:grpSpPr>
          <p:grpSp>
            <p:nvGrpSpPr>
              <p:cNvPr id="348" name="Group 199"/>
              <p:cNvGrpSpPr/>
              <p:nvPr/>
            </p:nvGrpSpPr>
            <p:grpSpPr>
              <a:xfrm>
                <a:off x="3436763" y="2857263"/>
                <a:ext cx="2118250" cy="1208792"/>
                <a:chOff x="3437793" y="2934735"/>
                <a:chExt cx="2118250" cy="1208792"/>
              </a:xfrm>
            </p:grpSpPr>
            <p:sp>
              <p:nvSpPr>
                <p:cNvPr id="355" name="Rectangle 354"/>
                <p:cNvSpPr/>
                <p:nvPr/>
              </p:nvSpPr>
              <p:spPr>
                <a:xfrm>
                  <a:off x="3437793" y="2934735"/>
                  <a:ext cx="2118250" cy="12087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rgbClr val="E7E0C9"/>
                    </a:solidFill>
                    <a:effectLst>
                      <a:outerShdw blurRad="50800" dist="38100" dir="2700000" algn="tl" rotWithShape="0">
                        <a:srgbClr val="9F9F9F">
                          <a:alpha val="43000"/>
                        </a:srgbClr>
                      </a:outerShdw>
                    </a:effectLst>
                    <a:latin typeface="Sanford  Book"/>
                    <a:cs typeface="Sanford  Book"/>
                  </a:endParaRPr>
                </a:p>
                <a:p>
                  <a:pPr algn="ctr"/>
                  <a:endParaRPr lang="en-US" dirty="0"/>
                </a:p>
              </p:txBody>
            </p:sp>
            <p:sp>
              <p:nvSpPr>
                <p:cNvPr id="356" name="Oval 355"/>
                <p:cNvSpPr/>
                <p:nvPr/>
              </p:nvSpPr>
              <p:spPr>
                <a:xfrm>
                  <a:off x="3600123" y="2968603"/>
                  <a:ext cx="1770709" cy="113132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9F9F9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Oval 356"/>
                <p:cNvSpPr/>
                <p:nvPr/>
              </p:nvSpPr>
              <p:spPr>
                <a:xfrm>
                  <a:off x="3665989" y="3039995"/>
                  <a:ext cx="1634631" cy="977302"/>
                </a:xfrm>
                <a:prstGeom prst="ellipse">
                  <a:avLst/>
                </a:prstGeom>
                <a:solidFill>
                  <a:srgbClr val="E7E0C9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Oval 357"/>
                <p:cNvSpPr/>
                <p:nvPr/>
              </p:nvSpPr>
              <p:spPr>
                <a:xfrm>
                  <a:off x="3730298" y="3085845"/>
                  <a:ext cx="1500471" cy="8766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49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>
                <a:off x="3582572" y="3501277"/>
                <a:ext cx="1786146" cy="279400"/>
              </a:xfrm>
              <a:prstGeom prst="rect">
                <a:avLst/>
              </a:prstGeom>
              <a:noFill/>
            </p:spPr>
          </p:pic>
          <p:pic>
            <p:nvPicPr>
              <p:cNvPr id="350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 flipV="1">
                <a:off x="3579397" y="3116684"/>
                <a:ext cx="1786146" cy="279400"/>
              </a:xfrm>
              <a:prstGeom prst="rect">
                <a:avLst/>
              </a:prstGeom>
              <a:noFill/>
            </p:spPr>
          </p:pic>
          <p:sp>
            <p:nvSpPr>
              <p:cNvPr id="351" name="TextBox 350"/>
              <p:cNvSpPr txBox="1"/>
              <p:nvPr/>
            </p:nvSpPr>
            <p:spPr>
              <a:xfrm>
                <a:off x="4186869" y="3145826"/>
                <a:ext cx="60199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E7E0C9"/>
                    </a:solidFill>
                    <a:effectLst>
                      <a:outerShdw dist="38100" dir="2700000">
                        <a:srgbClr val="9C9C9C">
                          <a:alpha val="53000"/>
                        </a:srgbClr>
                      </a:outerShdw>
                    </a:effectLst>
                    <a:latin typeface="Colonna MT"/>
                    <a:cs typeface="Colonna MT"/>
                  </a:rPr>
                  <a:t>ISAAC</a:t>
                </a:r>
              </a:p>
              <a:p>
                <a:pPr algn="ctr"/>
                <a:r>
                  <a:rPr lang="en-US" sz="600" dirty="0" smtClean="0">
                    <a:solidFill>
                      <a:srgbClr val="E7E0C9"/>
                    </a:solidFill>
                    <a:effectLst>
                      <a:outerShdw dist="38100" dir="2700000">
                        <a:srgbClr val="9C9C9C">
                          <a:alpha val="53000"/>
                        </a:srgbClr>
                      </a:outerShdw>
                    </a:effectLst>
                    <a:latin typeface="ChopinScript"/>
                    <a:cs typeface="ChopinScript"/>
                  </a:rPr>
                  <a:t>   and</a:t>
                </a:r>
              </a:p>
              <a:p>
                <a:pPr algn="ctr"/>
                <a:r>
                  <a:rPr lang="en-US" sz="1200" dirty="0" smtClean="0">
                    <a:solidFill>
                      <a:srgbClr val="E7E0C9"/>
                    </a:solidFill>
                    <a:effectLst>
                      <a:outerShdw dist="38100" dir="2700000">
                        <a:srgbClr val="9C9C9C">
                          <a:alpha val="53000"/>
                        </a:srgbClr>
                      </a:outerShdw>
                    </a:effectLst>
                    <a:latin typeface="Colonna MT"/>
                    <a:cs typeface="Colonna MT"/>
                  </a:rPr>
                  <a:t>KATIE</a:t>
                </a:r>
                <a:endParaRPr lang="en-US" sz="1200" dirty="0">
                  <a:solidFill>
                    <a:srgbClr val="E7E0C9"/>
                  </a:solidFill>
                  <a:effectLst>
                    <a:outerShdw dist="38100" dir="2700000">
                      <a:srgbClr val="9C9C9C">
                        <a:alpha val="53000"/>
                      </a:srgbClr>
                    </a:outerShdw>
                  </a:effectLst>
                  <a:latin typeface="Colonna MT"/>
                  <a:cs typeface="Colonna MT"/>
                </a:endParaRPr>
              </a:p>
            </p:txBody>
          </p:sp>
          <p:cxnSp>
            <p:nvCxnSpPr>
              <p:cNvPr id="352" name="Straight Connector 351"/>
              <p:cNvCxnSpPr/>
              <p:nvPr/>
            </p:nvCxnSpPr>
            <p:spPr>
              <a:xfrm>
                <a:off x="3854450" y="3428193"/>
                <a:ext cx="558800" cy="1588"/>
              </a:xfrm>
              <a:prstGeom prst="line">
                <a:avLst/>
              </a:prstGeom>
              <a:ln w="3175" cap="flat" cmpd="sng" algn="ctr">
                <a:solidFill>
                  <a:srgbClr val="9F9F9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/>
              <p:nvPr/>
            </p:nvCxnSpPr>
            <p:spPr>
              <a:xfrm>
                <a:off x="4606925" y="3432956"/>
                <a:ext cx="501650" cy="1588"/>
              </a:xfrm>
              <a:prstGeom prst="line">
                <a:avLst/>
              </a:prstGeom>
              <a:ln w="3175" cap="flat" cmpd="sng" algn="ctr">
                <a:solidFill>
                  <a:srgbClr val="9F9F9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4" name="Donut 353"/>
              <p:cNvSpPr/>
              <p:nvPr/>
            </p:nvSpPr>
            <p:spPr>
              <a:xfrm>
                <a:off x="3794125" y="3054082"/>
                <a:ext cx="1362075" cy="785864"/>
              </a:xfrm>
              <a:prstGeom prst="donut">
                <a:avLst>
                  <a:gd name="adj" fmla="val 50000"/>
                </a:avLst>
              </a:prstGeom>
              <a:noFill/>
              <a:ln w="9525" cap="flat" cmpd="sng" algn="ctr">
                <a:solidFill>
                  <a:srgbClr val="9F9F9F"/>
                </a:solidFill>
                <a:prstDash val="dot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46" name="TextBox 345"/>
            <p:cNvSpPr txBox="1"/>
            <p:nvPr/>
          </p:nvSpPr>
          <p:spPr>
            <a:xfrm>
              <a:off x="3828826" y="2940554"/>
              <a:ext cx="1000349" cy="39765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2253638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FFFF"/>
                  </a:solidFill>
                  <a:latin typeface="ChopinScript"/>
                  <a:cs typeface="ChopinScript"/>
                </a:rPr>
                <a:t>November 28, 2009</a:t>
              </a:r>
              <a:endParaRPr lang="en-US" sz="600" dirty="0">
                <a:solidFill>
                  <a:srgbClr val="FFFFFF"/>
                </a:solidFill>
                <a:latin typeface="ChopinScript"/>
                <a:cs typeface="ChopinScript"/>
              </a:endParaRPr>
            </a:p>
          </p:txBody>
        </p:sp>
        <p:sp>
          <p:nvSpPr>
            <p:cNvPr id="347" name="TextBox 346"/>
            <p:cNvSpPr txBox="1"/>
            <p:nvPr/>
          </p:nvSpPr>
          <p:spPr>
            <a:xfrm>
              <a:off x="3860576" y="3480692"/>
              <a:ext cx="1000349" cy="385394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1341800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  <a:latin typeface="ChopinScript"/>
                  <a:cs typeface="ChopinScript"/>
                </a:rPr>
                <a:t>I am the luckiest…</a:t>
              </a:r>
              <a:endParaRPr lang="en-US" sz="600" dirty="0">
                <a:solidFill>
                  <a:schemeClr val="bg1"/>
                </a:solidFill>
                <a:latin typeface="ChopinScript"/>
                <a:cs typeface="ChopinScript"/>
              </a:endParaRPr>
            </a:p>
          </p:txBody>
        </p:sp>
      </p:grpSp>
      <p:grpSp>
        <p:nvGrpSpPr>
          <p:cNvPr id="359" name="Group 358"/>
          <p:cNvGrpSpPr/>
          <p:nvPr/>
        </p:nvGrpSpPr>
        <p:grpSpPr>
          <a:xfrm>
            <a:off x="3052500" y="3061679"/>
            <a:ext cx="2118250" cy="1208792"/>
            <a:chOff x="3285393" y="2804747"/>
            <a:chExt cx="2118250" cy="1208792"/>
          </a:xfrm>
        </p:grpSpPr>
        <p:grpSp>
          <p:nvGrpSpPr>
            <p:cNvPr id="360" name="Group 166"/>
            <p:cNvGrpSpPr/>
            <p:nvPr/>
          </p:nvGrpSpPr>
          <p:grpSpPr>
            <a:xfrm>
              <a:off x="3285393" y="2804747"/>
              <a:ext cx="2118250" cy="1208792"/>
              <a:chOff x="3436763" y="2857263"/>
              <a:chExt cx="2118250" cy="1208792"/>
            </a:xfrm>
          </p:grpSpPr>
          <p:grpSp>
            <p:nvGrpSpPr>
              <p:cNvPr id="363" name="Group 199"/>
              <p:cNvGrpSpPr/>
              <p:nvPr/>
            </p:nvGrpSpPr>
            <p:grpSpPr>
              <a:xfrm>
                <a:off x="3436763" y="2857263"/>
                <a:ext cx="2118250" cy="1208792"/>
                <a:chOff x="3437793" y="2934735"/>
                <a:chExt cx="2118250" cy="1208792"/>
              </a:xfrm>
            </p:grpSpPr>
            <p:sp>
              <p:nvSpPr>
                <p:cNvPr id="370" name="Rectangle 369"/>
                <p:cNvSpPr/>
                <p:nvPr/>
              </p:nvSpPr>
              <p:spPr>
                <a:xfrm>
                  <a:off x="3437793" y="2934735"/>
                  <a:ext cx="2118250" cy="12087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rgbClr val="E7E0C9"/>
                    </a:solidFill>
                    <a:effectLst>
                      <a:outerShdw blurRad="50800" dist="38100" dir="2700000" algn="tl" rotWithShape="0">
                        <a:srgbClr val="9F9F9F">
                          <a:alpha val="43000"/>
                        </a:srgbClr>
                      </a:outerShdw>
                    </a:effectLst>
                    <a:latin typeface="Sanford  Book"/>
                    <a:cs typeface="Sanford  Book"/>
                  </a:endParaRPr>
                </a:p>
                <a:p>
                  <a:pPr algn="ctr"/>
                  <a:endParaRPr lang="en-US" dirty="0"/>
                </a:p>
              </p:txBody>
            </p:sp>
            <p:sp>
              <p:nvSpPr>
                <p:cNvPr id="371" name="Oval 370"/>
                <p:cNvSpPr/>
                <p:nvPr/>
              </p:nvSpPr>
              <p:spPr>
                <a:xfrm>
                  <a:off x="3600123" y="2968603"/>
                  <a:ext cx="1770709" cy="113132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9F9F9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Oval 371"/>
                <p:cNvSpPr/>
                <p:nvPr/>
              </p:nvSpPr>
              <p:spPr>
                <a:xfrm>
                  <a:off x="3665989" y="3039995"/>
                  <a:ext cx="1634631" cy="977302"/>
                </a:xfrm>
                <a:prstGeom prst="ellipse">
                  <a:avLst/>
                </a:prstGeom>
                <a:solidFill>
                  <a:srgbClr val="E7E0C9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3" name="Oval 372"/>
                <p:cNvSpPr/>
                <p:nvPr/>
              </p:nvSpPr>
              <p:spPr>
                <a:xfrm>
                  <a:off x="3730298" y="3085845"/>
                  <a:ext cx="1500471" cy="8766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64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>
                <a:off x="3582572" y="3501277"/>
                <a:ext cx="1786146" cy="279400"/>
              </a:xfrm>
              <a:prstGeom prst="rect">
                <a:avLst/>
              </a:prstGeom>
              <a:noFill/>
            </p:spPr>
          </p:pic>
          <p:pic>
            <p:nvPicPr>
              <p:cNvPr id="365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 flipV="1">
                <a:off x="3579397" y="3116684"/>
                <a:ext cx="1786146" cy="279400"/>
              </a:xfrm>
              <a:prstGeom prst="rect">
                <a:avLst/>
              </a:prstGeom>
              <a:noFill/>
            </p:spPr>
          </p:pic>
          <p:sp>
            <p:nvSpPr>
              <p:cNvPr id="366" name="TextBox 365"/>
              <p:cNvSpPr txBox="1"/>
              <p:nvPr/>
            </p:nvSpPr>
            <p:spPr>
              <a:xfrm>
                <a:off x="4186869" y="3145826"/>
                <a:ext cx="60199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E7E0C9"/>
                    </a:solidFill>
                    <a:effectLst>
                      <a:outerShdw dist="38100" dir="2700000">
                        <a:srgbClr val="9C9C9C">
                          <a:alpha val="53000"/>
                        </a:srgbClr>
                      </a:outerShdw>
                    </a:effectLst>
                    <a:latin typeface="Colonna MT"/>
                    <a:cs typeface="Colonna MT"/>
                  </a:rPr>
                  <a:t>ISAAC</a:t>
                </a:r>
              </a:p>
              <a:p>
                <a:pPr algn="ctr"/>
                <a:r>
                  <a:rPr lang="en-US" sz="600" dirty="0" smtClean="0">
                    <a:solidFill>
                      <a:srgbClr val="E7E0C9"/>
                    </a:solidFill>
                    <a:effectLst>
                      <a:outerShdw dist="38100" dir="2700000">
                        <a:srgbClr val="9C9C9C">
                          <a:alpha val="53000"/>
                        </a:srgbClr>
                      </a:outerShdw>
                    </a:effectLst>
                    <a:latin typeface="ChopinScript"/>
                    <a:cs typeface="ChopinScript"/>
                  </a:rPr>
                  <a:t>   and</a:t>
                </a:r>
              </a:p>
              <a:p>
                <a:pPr algn="ctr"/>
                <a:r>
                  <a:rPr lang="en-US" sz="1200" dirty="0" smtClean="0">
                    <a:solidFill>
                      <a:srgbClr val="E7E0C9"/>
                    </a:solidFill>
                    <a:effectLst>
                      <a:outerShdw dist="38100" dir="2700000">
                        <a:srgbClr val="9C9C9C">
                          <a:alpha val="53000"/>
                        </a:srgbClr>
                      </a:outerShdw>
                    </a:effectLst>
                    <a:latin typeface="Colonna MT"/>
                    <a:cs typeface="Colonna MT"/>
                  </a:rPr>
                  <a:t>KATIE</a:t>
                </a:r>
                <a:endParaRPr lang="en-US" sz="1200" dirty="0">
                  <a:solidFill>
                    <a:srgbClr val="E7E0C9"/>
                  </a:solidFill>
                  <a:effectLst>
                    <a:outerShdw dist="38100" dir="2700000">
                      <a:srgbClr val="9C9C9C">
                        <a:alpha val="53000"/>
                      </a:srgbClr>
                    </a:outerShdw>
                  </a:effectLst>
                  <a:latin typeface="Colonna MT"/>
                  <a:cs typeface="Colonna MT"/>
                </a:endParaRPr>
              </a:p>
            </p:txBody>
          </p:sp>
          <p:cxnSp>
            <p:nvCxnSpPr>
              <p:cNvPr id="367" name="Straight Connector 366"/>
              <p:cNvCxnSpPr/>
              <p:nvPr/>
            </p:nvCxnSpPr>
            <p:spPr>
              <a:xfrm>
                <a:off x="3854450" y="3428193"/>
                <a:ext cx="558800" cy="1588"/>
              </a:xfrm>
              <a:prstGeom prst="line">
                <a:avLst/>
              </a:prstGeom>
              <a:ln w="3175" cap="flat" cmpd="sng" algn="ctr">
                <a:solidFill>
                  <a:srgbClr val="9F9F9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>
                <a:off x="4606925" y="3432956"/>
                <a:ext cx="501650" cy="1588"/>
              </a:xfrm>
              <a:prstGeom prst="line">
                <a:avLst/>
              </a:prstGeom>
              <a:ln w="3175" cap="flat" cmpd="sng" algn="ctr">
                <a:solidFill>
                  <a:srgbClr val="9F9F9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9" name="Donut 368"/>
              <p:cNvSpPr/>
              <p:nvPr/>
            </p:nvSpPr>
            <p:spPr>
              <a:xfrm>
                <a:off x="3794125" y="3054082"/>
                <a:ext cx="1362075" cy="785864"/>
              </a:xfrm>
              <a:prstGeom prst="donut">
                <a:avLst>
                  <a:gd name="adj" fmla="val 50000"/>
                </a:avLst>
              </a:prstGeom>
              <a:noFill/>
              <a:ln w="9525" cap="flat" cmpd="sng" algn="ctr">
                <a:solidFill>
                  <a:srgbClr val="9F9F9F"/>
                </a:solidFill>
                <a:prstDash val="dot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61" name="TextBox 360"/>
            <p:cNvSpPr txBox="1"/>
            <p:nvPr/>
          </p:nvSpPr>
          <p:spPr>
            <a:xfrm>
              <a:off x="3828826" y="2940554"/>
              <a:ext cx="1000349" cy="39765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2253638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FFFF"/>
                  </a:solidFill>
                  <a:latin typeface="ChopinScript"/>
                  <a:cs typeface="ChopinScript"/>
                </a:rPr>
                <a:t>November 28, 2009</a:t>
              </a:r>
              <a:endParaRPr lang="en-US" sz="600" dirty="0">
                <a:solidFill>
                  <a:srgbClr val="FFFFFF"/>
                </a:solidFill>
                <a:latin typeface="ChopinScript"/>
                <a:cs typeface="ChopinScript"/>
              </a:endParaRPr>
            </a:p>
          </p:txBody>
        </p:sp>
        <p:sp>
          <p:nvSpPr>
            <p:cNvPr id="362" name="TextBox 361"/>
            <p:cNvSpPr txBox="1"/>
            <p:nvPr/>
          </p:nvSpPr>
          <p:spPr>
            <a:xfrm>
              <a:off x="3860576" y="3480692"/>
              <a:ext cx="1000349" cy="385394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1341800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  <a:latin typeface="ChopinScript"/>
                  <a:cs typeface="ChopinScript"/>
                </a:rPr>
                <a:t>I am the luckiest…</a:t>
              </a:r>
              <a:endParaRPr lang="en-US" sz="600" dirty="0">
                <a:solidFill>
                  <a:schemeClr val="bg1"/>
                </a:solidFill>
                <a:latin typeface="ChopinScript"/>
                <a:cs typeface="ChopinScript"/>
              </a:endParaRPr>
            </a:p>
          </p:txBody>
        </p:sp>
      </p:grpSp>
      <p:grpSp>
        <p:nvGrpSpPr>
          <p:cNvPr id="374" name="Group 373"/>
          <p:cNvGrpSpPr/>
          <p:nvPr/>
        </p:nvGrpSpPr>
        <p:grpSpPr>
          <a:xfrm>
            <a:off x="3052500" y="4430836"/>
            <a:ext cx="2118250" cy="1208792"/>
            <a:chOff x="3285393" y="2804747"/>
            <a:chExt cx="2118250" cy="1208792"/>
          </a:xfrm>
        </p:grpSpPr>
        <p:grpSp>
          <p:nvGrpSpPr>
            <p:cNvPr id="375" name="Group 166"/>
            <p:cNvGrpSpPr/>
            <p:nvPr/>
          </p:nvGrpSpPr>
          <p:grpSpPr>
            <a:xfrm>
              <a:off x="3285393" y="2804747"/>
              <a:ext cx="2118250" cy="1208792"/>
              <a:chOff x="3436763" y="2857263"/>
              <a:chExt cx="2118250" cy="1208792"/>
            </a:xfrm>
          </p:grpSpPr>
          <p:grpSp>
            <p:nvGrpSpPr>
              <p:cNvPr id="378" name="Group 199"/>
              <p:cNvGrpSpPr/>
              <p:nvPr/>
            </p:nvGrpSpPr>
            <p:grpSpPr>
              <a:xfrm>
                <a:off x="3436763" y="2857263"/>
                <a:ext cx="2118250" cy="1208792"/>
                <a:chOff x="3437793" y="2934735"/>
                <a:chExt cx="2118250" cy="1208792"/>
              </a:xfrm>
            </p:grpSpPr>
            <p:sp>
              <p:nvSpPr>
                <p:cNvPr id="385" name="Rectangle 384"/>
                <p:cNvSpPr/>
                <p:nvPr/>
              </p:nvSpPr>
              <p:spPr>
                <a:xfrm>
                  <a:off x="3437793" y="2934735"/>
                  <a:ext cx="2118250" cy="12087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rgbClr val="E7E0C9"/>
                    </a:solidFill>
                    <a:effectLst>
                      <a:outerShdw blurRad="50800" dist="38100" dir="2700000" algn="tl" rotWithShape="0">
                        <a:srgbClr val="9F9F9F">
                          <a:alpha val="43000"/>
                        </a:srgbClr>
                      </a:outerShdw>
                    </a:effectLst>
                    <a:latin typeface="Sanford  Book"/>
                    <a:cs typeface="Sanford  Book"/>
                  </a:endParaRPr>
                </a:p>
                <a:p>
                  <a:pPr algn="ctr"/>
                  <a:endParaRPr lang="en-US" dirty="0"/>
                </a:p>
              </p:txBody>
            </p:sp>
            <p:sp>
              <p:nvSpPr>
                <p:cNvPr id="386" name="Oval 385"/>
                <p:cNvSpPr/>
                <p:nvPr/>
              </p:nvSpPr>
              <p:spPr>
                <a:xfrm>
                  <a:off x="3600123" y="2968603"/>
                  <a:ext cx="1770709" cy="113132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9F9F9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7" name="Oval 386"/>
                <p:cNvSpPr/>
                <p:nvPr/>
              </p:nvSpPr>
              <p:spPr>
                <a:xfrm>
                  <a:off x="3665989" y="3039995"/>
                  <a:ext cx="1634631" cy="977302"/>
                </a:xfrm>
                <a:prstGeom prst="ellipse">
                  <a:avLst/>
                </a:prstGeom>
                <a:solidFill>
                  <a:srgbClr val="E7E0C9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Oval 387"/>
                <p:cNvSpPr/>
                <p:nvPr/>
              </p:nvSpPr>
              <p:spPr>
                <a:xfrm>
                  <a:off x="3730298" y="3085845"/>
                  <a:ext cx="1500471" cy="8766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79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>
                <a:off x="3582572" y="3501277"/>
                <a:ext cx="1786146" cy="279400"/>
              </a:xfrm>
              <a:prstGeom prst="rect">
                <a:avLst/>
              </a:prstGeom>
              <a:noFill/>
            </p:spPr>
          </p:pic>
          <p:pic>
            <p:nvPicPr>
              <p:cNvPr id="380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 flipV="1">
                <a:off x="3579397" y="3116684"/>
                <a:ext cx="1786146" cy="279400"/>
              </a:xfrm>
              <a:prstGeom prst="rect">
                <a:avLst/>
              </a:prstGeom>
              <a:noFill/>
            </p:spPr>
          </p:pic>
          <p:sp>
            <p:nvSpPr>
              <p:cNvPr id="381" name="TextBox 380"/>
              <p:cNvSpPr txBox="1"/>
              <p:nvPr/>
            </p:nvSpPr>
            <p:spPr>
              <a:xfrm>
                <a:off x="4186869" y="3145826"/>
                <a:ext cx="60199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E7E0C9"/>
                    </a:solidFill>
                    <a:effectLst>
                      <a:outerShdw dist="38100" dir="2700000">
                        <a:srgbClr val="9C9C9C">
                          <a:alpha val="53000"/>
                        </a:srgbClr>
                      </a:outerShdw>
                    </a:effectLst>
                    <a:latin typeface="Colonna MT"/>
                    <a:cs typeface="Colonna MT"/>
                  </a:rPr>
                  <a:t>ISAAC</a:t>
                </a:r>
              </a:p>
              <a:p>
                <a:pPr algn="ctr"/>
                <a:r>
                  <a:rPr lang="en-US" sz="600" dirty="0" smtClean="0">
                    <a:solidFill>
                      <a:srgbClr val="E7E0C9"/>
                    </a:solidFill>
                    <a:effectLst>
                      <a:outerShdw dist="38100" dir="2700000">
                        <a:srgbClr val="9C9C9C">
                          <a:alpha val="53000"/>
                        </a:srgbClr>
                      </a:outerShdw>
                    </a:effectLst>
                    <a:latin typeface="ChopinScript"/>
                    <a:cs typeface="ChopinScript"/>
                  </a:rPr>
                  <a:t>   and</a:t>
                </a:r>
              </a:p>
              <a:p>
                <a:pPr algn="ctr"/>
                <a:r>
                  <a:rPr lang="en-US" sz="1200" dirty="0" smtClean="0">
                    <a:solidFill>
                      <a:srgbClr val="E7E0C9"/>
                    </a:solidFill>
                    <a:effectLst>
                      <a:outerShdw dist="38100" dir="2700000">
                        <a:srgbClr val="9C9C9C">
                          <a:alpha val="53000"/>
                        </a:srgbClr>
                      </a:outerShdw>
                    </a:effectLst>
                    <a:latin typeface="Colonna MT"/>
                    <a:cs typeface="Colonna MT"/>
                  </a:rPr>
                  <a:t>KATIE</a:t>
                </a:r>
                <a:endParaRPr lang="en-US" sz="1200" dirty="0">
                  <a:solidFill>
                    <a:srgbClr val="E7E0C9"/>
                  </a:solidFill>
                  <a:effectLst>
                    <a:outerShdw dist="38100" dir="2700000">
                      <a:srgbClr val="9C9C9C">
                        <a:alpha val="53000"/>
                      </a:srgbClr>
                    </a:outerShdw>
                  </a:effectLst>
                  <a:latin typeface="Colonna MT"/>
                  <a:cs typeface="Colonna MT"/>
                </a:endParaRPr>
              </a:p>
            </p:txBody>
          </p:sp>
          <p:cxnSp>
            <p:nvCxnSpPr>
              <p:cNvPr id="382" name="Straight Connector 381"/>
              <p:cNvCxnSpPr/>
              <p:nvPr/>
            </p:nvCxnSpPr>
            <p:spPr>
              <a:xfrm>
                <a:off x="3854450" y="3428193"/>
                <a:ext cx="558800" cy="1588"/>
              </a:xfrm>
              <a:prstGeom prst="line">
                <a:avLst/>
              </a:prstGeom>
              <a:ln w="3175" cap="flat" cmpd="sng" algn="ctr">
                <a:solidFill>
                  <a:srgbClr val="9F9F9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/>
              <p:cNvCxnSpPr/>
              <p:nvPr/>
            </p:nvCxnSpPr>
            <p:spPr>
              <a:xfrm>
                <a:off x="4606925" y="3432956"/>
                <a:ext cx="501650" cy="1588"/>
              </a:xfrm>
              <a:prstGeom prst="line">
                <a:avLst/>
              </a:prstGeom>
              <a:ln w="3175" cap="flat" cmpd="sng" algn="ctr">
                <a:solidFill>
                  <a:srgbClr val="9F9F9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4" name="Donut 383"/>
              <p:cNvSpPr/>
              <p:nvPr/>
            </p:nvSpPr>
            <p:spPr>
              <a:xfrm>
                <a:off x="3794125" y="3054082"/>
                <a:ext cx="1362075" cy="785864"/>
              </a:xfrm>
              <a:prstGeom prst="donut">
                <a:avLst>
                  <a:gd name="adj" fmla="val 50000"/>
                </a:avLst>
              </a:prstGeom>
              <a:noFill/>
              <a:ln w="9525" cap="flat" cmpd="sng" algn="ctr">
                <a:solidFill>
                  <a:srgbClr val="9F9F9F"/>
                </a:solidFill>
                <a:prstDash val="dot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76" name="TextBox 375"/>
            <p:cNvSpPr txBox="1"/>
            <p:nvPr/>
          </p:nvSpPr>
          <p:spPr>
            <a:xfrm>
              <a:off x="3828826" y="2940554"/>
              <a:ext cx="1000349" cy="39765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2253638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FFFF"/>
                  </a:solidFill>
                  <a:latin typeface="ChopinScript"/>
                  <a:cs typeface="ChopinScript"/>
                </a:rPr>
                <a:t>November 28, 2009</a:t>
              </a:r>
              <a:endParaRPr lang="en-US" sz="600" dirty="0">
                <a:solidFill>
                  <a:srgbClr val="FFFFFF"/>
                </a:solidFill>
                <a:latin typeface="ChopinScript"/>
                <a:cs typeface="ChopinScript"/>
              </a:endParaRPr>
            </a:p>
          </p:txBody>
        </p:sp>
        <p:sp>
          <p:nvSpPr>
            <p:cNvPr id="377" name="TextBox 376"/>
            <p:cNvSpPr txBox="1"/>
            <p:nvPr/>
          </p:nvSpPr>
          <p:spPr>
            <a:xfrm>
              <a:off x="3860576" y="3480692"/>
              <a:ext cx="1000349" cy="385394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1341800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  <a:latin typeface="ChopinScript"/>
                  <a:cs typeface="ChopinScript"/>
                </a:rPr>
                <a:t>I am the luckiest…</a:t>
              </a:r>
              <a:endParaRPr lang="en-US" sz="600" dirty="0">
                <a:solidFill>
                  <a:schemeClr val="bg1"/>
                </a:solidFill>
                <a:latin typeface="ChopinScript"/>
                <a:cs typeface="ChopinScript"/>
              </a:endParaRPr>
            </a:p>
          </p:txBody>
        </p:sp>
      </p:grpSp>
      <p:grpSp>
        <p:nvGrpSpPr>
          <p:cNvPr id="389" name="Group 388"/>
          <p:cNvGrpSpPr/>
          <p:nvPr/>
        </p:nvGrpSpPr>
        <p:grpSpPr>
          <a:xfrm>
            <a:off x="3052500" y="5805639"/>
            <a:ext cx="2118250" cy="1208792"/>
            <a:chOff x="3285393" y="2804747"/>
            <a:chExt cx="2118250" cy="1208792"/>
          </a:xfrm>
        </p:grpSpPr>
        <p:grpSp>
          <p:nvGrpSpPr>
            <p:cNvPr id="390" name="Group 166"/>
            <p:cNvGrpSpPr/>
            <p:nvPr/>
          </p:nvGrpSpPr>
          <p:grpSpPr>
            <a:xfrm>
              <a:off x="3285393" y="2804747"/>
              <a:ext cx="2118250" cy="1208792"/>
              <a:chOff x="3436763" y="2857263"/>
              <a:chExt cx="2118250" cy="1208792"/>
            </a:xfrm>
          </p:grpSpPr>
          <p:grpSp>
            <p:nvGrpSpPr>
              <p:cNvPr id="393" name="Group 199"/>
              <p:cNvGrpSpPr/>
              <p:nvPr/>
            </p:nvGrpSpPr>
            <p:grpSpPr>
              <a:xfrm>
                <a:off x="3436763" y="2857263"/>
                <a:ext cx="2118250" cy="1208792"/>
                <a:chOff x="3437793" y="2934735"/>
                <a:chExt cx="2118250" cy="1208792"/>
              </a:xfrm>
            </p:grpSpPr>
            <p:sp>
              <p:nvSpPr>
                <p:cNvPr id="400" name="Rectangle 399"/>
                <p:cNvSpPr/>
                <p:nvPr/>
              </p:nvSpPr>
              <p:spPr>
                <a:xfrm>
                  <a:off x="3437793" y="2934735"/>
                  <a:ext cx="2118250" cy="12087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rgbClr val="E7E0C9"/>
                    </a:solidFill>
                    <a:effectLst>
                      <a:outerShdw blurRad="50800" dist="38100" dir="2700000" algn="tl" rotWithShape="0">
                        <a:srgbClr val="9F9F9F">
                          <a:alpha val="43000"/>
                        </a:srgbClr>
                      </a:outerShdw>
                    </a:effectLst>
                    <a:latin typeface="Sanford  Book"/>
                    <a:cs typeface="Sanford  Book"/>
                  </a:endParaRPr>
                </a:p>
                <a:p>
                  <a:pPr algn="ctr"/>
                  <a:endParaRPr lang="en-US" dirty="0"/>
                </a:p>
              </p:txBody>
            </p:sp>
            <p:sp>
              <p:nvSpPr>
                <p:cNvPr id="401" name="Oval 400"/>
                <p:cNvSpPr/>
                <p:nvPr/>
              </p:nvSpPr>
              <p:spPr>
                <a:xfrm>
                  <a:off x="3600123" y="2968603"/>
                  <a:ext cx="1770709" cy="113132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9F9F9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2" name="Oval 401"/>
                <p:cNvSpPr/>
                <p:nvPr/>
              </p:nvSpPr>
              <p:spPr>
                <a:xfrm>
                  <a:off x="3665989" y="3039995"/>
                  <a:ext cx="1634631" cy="977302"/>
                </a:xfrm>
                <a:prstGeom prst="ellipse">
                  <a:avLst/>
                </a:prstGeom>
                <a:solidFill>
                  <a:srgbClr val="E7E0C9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3" name="Oval 402"/>
                <p:cNvSpPr/>
                <p:nvPr/>
              </p:nvSpPr>
              <p:spPr>
                <a:xfrm>
                  <a:off x="3730298" y="3085845"/>
                  <a:ext cx="1500471" cy="8766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94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>
                <a:off x="3582572" y="3501277"/>
                <a:ext cx="1786146" cy="279400"/>
              </a:xfrm>
              <a:prstGeom prst="rect">
                <a:avLst/>
              </a:prstGeom>
              <a:noFill/>
            </p:spPr>
          </p:pic>
          <p:pic>
            <p:nvPicPr>
              <p:cNvPr id="395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 flipV="1">
                <a:off x="3579397" y="3116684"/>
                <a:ext cx="1786146" cy="279400"/>
              </a:xfrm>
              <a:prstGeom prst="rect">
                <a:avLst/>
              </a:prstGeom>
              <a:noFill/>
            </p:spPr>
          </p:pic>
          <p:sp>
            <p:nvSpPr>
              <p:cNvPr id="396" name="TextBox 395"/>
              <p:cNvSpPr txBox="1"/>
              <p:nvPr/>
            </p:nvSpPr>
            <p:spPr>
              <a:xfrm>
                <a:off x="4186869" y="3145826"/>
                <a:ext cx="60199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E7E0C9"/>
                    </a:solidFill>
                    <a:effectLst>
                      <a:outerShdw dist="38100" dir="2700000">
                        <a:srgbClr val="9C9C9C">
                          <a:alpha val="53000"/>
                        </a:srgbClr>
                      </a:outerShdw>
                    </a:effectLst>
                    <a:latin typeface="Colonna MT"/>
                    <a:cs typeface="Colonna MT"/>
                  </a:rPr>
                  <a:t>ISAAC</a:t>
                </a:r>
              </a:p>
              <a:p>
                <a:pPr algn="ctr"/>
                <a:r>
                  <a:rPr lang="en-US" sz="600" dirty="0" smtClean="0">
                    <a:solidFill>
                      <a:srgbClr val="E7E0C9"/>
                    </a:solidFill>
                    <a:effectLst>
                      <a:outerShdw dist="38100" dir="2700000">
                        <a:srgbClr val="9C9C9C">
                          <a:alpha val="53000"/>
                        </a:srgbClr>
                      </a:outerShdw>
                    </a:effectLst>
                    <a:latin typeface="ChopinScript"/>
                    <a:cs typeface="ChopinScript"/>
                  </a:rPr>
                  <a:t>   and</a:t>
                </a:r>
              </a:p>
              <a:p>
                <a:pPr algn="ctr"/>
                <a:r>
                  <a:rPr lang="en-US" sz="1200" dirty="0" smtClean="0">
                    <a:solidFill>
                      <a:srgbClr val="E7E0C9"/>
                    </a:solidFill>
                    <a:effectLst>
                      <a:outerShdw dist="38100" dir="2700000">
                        <a:srgbClr val="9C9C9C">
                          <a:alpha val="53000"/>
                        </a:srgbClr>
                      </a:outerShdw>
                    </a:effectLst>
                    <a:latin typeface="Colonna MT"/>
                    <a:cs typeface="Colonna MT"/>
                  </a:rPr>
                  <a:t>KATIE</a:t>
                </a:r>
                <a:endParaRPr lang="en-US" sz="1200" dirty="0">
                  <a:solidFill>
                    <a:srgbClr val="E7E0C9"/>
                  </a:solidFill>
                  <a:effectLst>
                    <a:outerShdw dist="38100" dir="2700000">
                      <a:srgbClr val="9C9C9C">
                        <a:alpha val="53000"/>
                      </a:srgbClr>
                    </a:outerShdw>
                  </a:effectLst>
                  <a:latin typeface="Colonna MT"/>
                  <a:cs typeface="Colonna MT"/>
                </a:endParaRPr>
              </a:p>
            </p:txBody>
          </p:sp>
          <p:cxnSp>
            <p:nvCxnSpPr>
              <p:cNvPr id="397" name="Straight Connector 396"/>
              <p:cNvCxnSpPr/>
              <p:nvPr/>
            </p:nvCxnSpPr>
            <p:spPr>
              <a:xfrm>
                <a:off x="3854450" y="3428193"/>
                <a:ext cx="558800" cy="1588"/>
              </a:xfrm>
              <a:prstGeom prst="line">
                <a:avLst/>
              </a:prstGeom>
              <a:ln w="3175" cap="flat" cmpd="sng" algn="ctr">
                <a:solidFill>
                  <a:srgbClr val="9F9F9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>
              <a:xfrm>
                <a:off x="4606925" y="3432956"/>
                <a:ext cx="501650" cy="1588"/>
              </a:xfrm>
              <a:prstGeom prst="line">
                <a:avLst/>
              </a:prstGeom>
              <a:ln w="3175" cap="flat" cmpd="sng" algn="ctr">
                <a:solidFill>
                  <a:srgbClr val="9F9F9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9" name="Donut 398"/>
              <p:cNvSpPr/>
              <p:nvPr/>
            </p:nvSpPr>
            <p:spPr>
              <a:xfrm>
                <a:off x="3794125" y="3054082"/>
                <a:ext cx="1362075" cy="785864"/>
              </a:xfrm>
              <a:prstGeom prst="donut">
                <a:avLst>
                  <a:gd name="adj" fmla="val 50000"/>
                </a:avLst>
              </a:prstGeom>
              <a:noFill/>
              <a:ln w="9525" cap="flat" cmpd="sng" algn="ctr">
                <a:solidFill>
                  <a:srgbClr val="9F9F9F"/>
                </a:solidFill>
                <a:prstDash val="dot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91" name="TextBox 390"/>
            <p:cNvSpPr txBox="1"/>
            <p:nvPr/>
          </p:nvSpPr>
          <p:spPr>
            <a:xfrm>
              <a:off x="3828826" y="2940554"/>
              <a:ext cx="1000349" cy="39765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2253638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FFFF"/>
                  </a:solidFill>
                  <a:latin typeface="ChopinScript"/>
                  <a:cs typeface="ChopinScript"/>
                </a:rPr>
                <a:t>November 28, 2009</a:t>
              </a:r>
              <a:endParaRPr lang="en-US" sz="600" dirty="0">
                <a:solidFill>
                  <a:srgbClr val="FFFFFF"/>
                </a:solidFill>
                <a:latin typeface="ChopinScript"/>
                <a:cs typeface="ChopinScript"/>
              </a:endParaRPr>
            </a:p>
          </p:txBody>
        </p:sp>
        <p:sp>
          <p:nvSpPr>
            <p:cNvPr id="392" name="TextBox 391"/>
            <p:cNvSpPr txBox="1"/>
            <p:nvPr/>
          </p:nvSpPr>
          <p:spPr>
            <a:xfrm>
              <a:off x="3860576" y="3480692"/>
              <a:ext cx="1000349" cy="385394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1341800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  <a:latin typeface="ChopinScript"/>
                  <a:cs typeface="ChopinScript"/>
                </a:rPr>
                <a:t>I am the luckiest…</a:t>
              </a:r>
              <a:endParaRPr lang="en-US" sz="600" dirty="0">
                <a:solidFill>
                  <a:schemeClr val="bg1"/>
                </a:solidFill>
                <a:latin typeface="ChopinScript"/>
                <a:cs typeface="ChopinScript"/>
              </a:endParaRPr>
            </a:p>
          </p:txBody>
        </p:sp>
      </p:grpSp>
      <p:grpSp>
        <p:nvGrpSpPr>
          <p:cNvPr id="404" name="Group 403"/>
          <p:cNvGrpSpPr/>
          <p:nvPr/>
        </p:nvGrpSpPr>
        <p:grpSpPr>
          <a:xfrm>
            <a:off x="3052500" y="7170822"/>
            <a:ext cx="2118250" cy="1208792"/>
            <a:chOff x="3285393" y="2804747"/>
            <a:chExt cx="2118250" cy="1208792"/>
          </a:xfrm>
        </p:grpSpPr>
        <p:grpSp>
          <p:nvGrpSpPr>
            <p:cNvPr id="405" name="Group 166"/>
            <p:cNvGrpSpPr/>
            <p:nvPr/>
          </p:nvGrpSpPr>
          <p:grpSpPr>
            <a:xfrm>
              <a:off x="3285393" y="2804747"/>
              <a:ext cx="2118250" cy="1208792"/>
              <a:chOff x="3436763" y="2857263"/>
              <a:chExt cx="2118250" cy="1208792"/>
            </a:xfrm>
          </p:grpSpPr>
          <p:grpSp>
            <p:nvGrpSpPr>
              <p:cNvPr id="408" name="Group 199"/>
              <p:cNvGrpSpPr/>
              <p:nvPr/>
            </p:nvGrpSpPr>
            <p:grpSpPr>
              <a:xfrm>
                <a:off x="3436763" y="2857263"/>
                <a:ext cx="2118250" cy="1208792"/>
                <a:chOff x="3437793" y="2934735"/>
                <a:chExt cx="2118250" cy="1208792"/>
              </a:xfrm>
            </p:grpSpPr>
            <p:sp>
              <p:nvSpPr>
                <p:cNvPr id="415" name="Rectangle 414"/>
                <p:cNvSpPr/>
                <p:nvPr/>
              </p:nvSpPr>
              <p:spPr>
                <a:xfrm>
                  <a:off x="3437793" y="2934735"/>
                  <a:ext cx="2118250" cy="12087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rgbClr val="E7E0C9"/>
                    </a:solidFill>
                    <a:effectLst>
                      <a:outerShdw blurRad="50800" dist="38100" dir="2700000" algn="tl" rotWithShape="0">
                        <a:srgbClr val="9F9F9F">
                          <a:alpha val="43000"/>
                        </a:srgbClr>
                      </a:outerShdw>
                    </a:effectLst>
                    <a:latin typeface="Sanford  Book"/>
                    <a:cs typeface="Sanford  Book"/>
                  </a:endParaRPr>
                </a:p>
                <a:p>
                  <a:pPr algn="ctr"/>
                  <a:endParaRPr lang="en-US" dirty="0"/>
                </a:p>
              </p:txBody>
            </p:sp>
            <p:sp>
              <p:nvSpPr>
                <p:cNvPr id="416" name="Oval 415"/>
                <p:cNvSpPr/>
                <p:nvPr/>
              </p:nvSpPr>
              <p:spPr>
                <a:xfrm>
                  <a:off x="3600123" y="2968603"/>
                  <a:ext cx="1770709" cy="113132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9F9F9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" name="Oval 416"/>
                <p:cNvSpPr/>
                <p:nvPr/>
              </p:nvSpPr>
              <p:spPr>
                <a:xfrm>
                  <a:off x="3665989" y="3039995"/>
                  <a:ext cx="1634631" cy="977302"/>
                </a:xfrm>
                <a:prstGeom prst="ellipse">
                  <a:avLst/>
                </a:prstGeom>
                <a:solidFill>
                  <a:srgbClr val="E7E0C9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8" name="Oval 417"/>
                <p:cNvSpPr/>
                <p:nvPr/>
              </p:nvSpPr>
              <p:spPr>
                <a:xfrm>
                  <a:off x="3730298" y="3085845"/>
                  <a:ext cx="1500471" cy="8766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409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>
                <a:off x="3582572" y="3501277"/>
                <a:ext cx="1786146" cy="279400"/>
              </a:xfrm>
              <a:prstGeom prst="rect">
                <a:avLst/>
              </a:prstGeom>
              <a:noFill/>
            </p:spPr>
          </p:pic>
          <p:pic>
            <p:nvPicPr>
              <p:cNvPr id="410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 flipV="1">
                <a:off x="3579397" y="3116684"/>
                <a:ext cx="1786146" cy="279400"/>
              </a:xfrm>
              <a:prstGeom prst="rect">
                <a:avLst/>
              </a:prstGeom>
              <a:noFill/>
            </p:spPr>
          </p:pic>
          <p:sp>
            <p:nvSpPr>
              <p:cNvPr id="411" name="TextBox 410"/>
              <p:cNvSpPr txBox="1"/>
              <p:nvPr/>
            </p:nvSpPr>
            <p:spPr>
              <a:xfrm>
                <a:off x="4186869" y="3145826"/>
                <a:ext cx="60199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E7E0C9"/>
                    </a:solidFill>
                    <a:effectLst>
                      <a:outerShdw dist="38100" dir="2700000">
                        <a:srgbClr val="9C9C9C">
                          <a:alpha val="53000"/>
                        </a:srgbClr>
                      </a:outerShdw>
                    </a:effectLst>
                    <a:latin typeface="Colonna MT"/>
                    <a:cs typeface="Colonna MT"/>
                  </a:rPr>
                  <a:t>ISAAC</a:t>
                </a:r>
              </a:p>
              <a:p>
                <a:pPr algn="ctr"/>
                <a:r>
                  <a:rPr lang="en-US" sz="600" dirty="0" smtClean="0">
                    <a:solidFill>
                      <a:srgbClr val="E7E0C9"/>
                    </a:solidFill>
                    <a:effectLst>
                      <a:outerShdw dist="38100" dir="2700000">
                        <a:srgbClr val="9C9C9C">
                          <a:alpha val="53000"/>
                        </a:srgbClr>
                      </a:outerShdw>
                    </a:effectLst>
                    <a:latin typeface="ChopinScript"/>
                    <a:cs typeface="ChopinScript"/>
                  </a:rPr>
                  <a:t>   and</a:t>
                </a:r>
              </a:p>
              <a:p>
                <a:pPr algn="ctr"/>
                <a:r>
                  <a:rPr lang="en-US" sz="1200" dirty="0" smtClean="0">
                    <a:solidFill>
                      <a:srgbClr val="E7E0C9"/>
                    </a:solidFill>
                    <a:effectLst>
                      <a:outerShdw dist="38100" dir="2700000">
                        <a:srgbClr val="9C9C9C">
                          <a:alpha val="53000"/>
                        </a:srgbClr>
                      </a:outerShdw>
                    </a:effectLst>
                    <a:latin typeface="Colonna MT"/>
                    <a:cs typeface="Colonna MT"/>
                  </a:rPr>
                  <a:t>KATIE</a:t>
                </a:r>
                <a:endParaRPr lang="en-US" sz="1200" dirty="0">
                  <a:solidFill>
                    <a:srgbClr val="E7E0C9"/>
                  </a:solidFill>
                  <a:effectLst>
                    <a:outerShdw dist="38100" dir="2700000">
                      <a:srgbClr val="9C9C9C">
                        <a:alpha val="53000"/>
                      </a:srgbClr>
                    </a:outerShdw>
                  </a:effectLst>
                  <a:latin typeface="Colonna MT"/>
                  <a:cs typeface="Colonna MT"/>
                </a:endParaRPr>
              </a:p>
            </p:txBody>
          </p:sp>
          <p:cxnSp>
            <p:nvCxnSpPr>
              <p:cNvPr id="412" name="Straight Connector 411"/>
              <p:cNvCxnSpPr/>
              <p:nvPr/>
            </p:nvCxnSpPr>
            <p:spPr>
              <a:xfrm>
                <a:off x="3854450" y="3428193"/>
                <a:ext cx="558800" cy="1588"/>
              </a:xfrm>
              <a:prstGeom prst="line">
                <a:avLst/>
              </a:prstGeom>
              <a:ln w="3175" cap="flat" cmpd="sng" algn="ctr">
                <a:solidFill>
                  <a:srgbClr val="9F9F9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" name="Straight Connector 412"/>
              <p:cNvCxnSpPr/>
              <p:nvPr/>
            </p:nvCxnSpPr>
            <p:spPr>
              <a:xfrm>
                <a:off x="4606925" y="3432956"/>
                <a:ext cx="501650" cy="1588"/>
              </a:xfrm>
              <a:prstGeom prst="line">
                <a:avLst/>
              </a:prstGeom>
              <a:ln w="3175" cap="flat" cmpd="sng" algn="ctr">
                <a:solidFill>
                  <a:srgbClr val="9F9F9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4" name="Donut 413"/>
              <p:cNvSpPr/>
              <p:nvPr/>
            </p:nvSpPr>
            <p:spPr>
              <a:xfrm>
                <a:off x="3794125" y="3054082"/>
                <a:ext cx="1362075" cy="785864"/>
              </a:xfrm>
              <a:prstGeom prst="donut">
                <a:avLst>
                  <a:gd name="adj" fmla="val 50000"/>
                </a:avLst>
              </a:prstGeom>
              <a:noFill/>
              <a:ln w="9525" cap="flat" cmpd="sng" algn="ctr">
                <a:solidFill>
                  <a:srgbClr val="9F9F9F"/>
                </a:solidFill>
                <a:prstDash val="dot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06" name="TextBox 405"/>
            <p:cNvSpPr txBox="1"/>
            <p:nvPr/>
          </p:nvSpPr>
          <p:spPr>
            <a:xfrm>
              <a:off x="3828826" y="2940554"/>
              <a:ext cx="1000349" cy="39765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2253638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FFFF"/>
                  </a:solidFill>
                  <a:latin typeface="ChopinScript"/>
                  <a:cs typeface="ChopinScript"/>
                </a:rPr>
                <a:t>November 28, 2009</a:t>
              </a:r>
              <a:endParaRPr lang="en-US" sz="600" dirty="0">
                <a:solidFill>
                  <a:srgbClr val="FFFFFF"/>
                </a:solidFill>
                <a:latin typeface="ChopinScript"/>
                <a:cs typeface="ChopinScript"/>
              </a:endParaRPr>
            </a:p>
          </p:txBody>
        </p:sp>
        <p:sp>
          <p:nvSpPr>
            <p:cNvPr id="407" name="TextBox 406"/>
            <p:cNvSpPr txBox="1"/>
            <p:nvPr/>
          </p:nvSpPr>
          <p:spPr>
            <a:xfrm>
              <a:off x="3860576" y="3480692"/>
              <a:ext cx="1000349" cy="385394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1341800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  <a:latin typeface="ChopinScript"/>
                  <a:cs typeface="ChopinScript"/>
                </a:rPr>
                <a:t>I am the luckiest…</a:t>
              </a:r>
              <a:endParaRPr lang="en-US" sz="600" dirty="0">
                <a:solidFill>
                  <a:schemeClr val="bg1"/>
                </a:solidFill>
                <a:latin typeface="ChopinScript"/>
                <a:cs typeface="ChopinScript"/>
              </a:endParaRPr>
            </a:p>
          </p:txBody>
        </p:sp>
      </p:grpSp>
      <p:grpSp>
        <p:nvGrpSpPr>
          <p:cNvPr id="419" name="Group 418"/>
          <p:cNvGrpSpPr/>
          <p:nvPr/>
        </p:nvGrpSpPr>
        <p:grpSpPr>
          <a:xfrm>
            <a:off x="3052500" y="8544714"/>
            <a:ext cx="2118250" cy="1208792"/>
            <a:chOff x="3285393" y="2804747"/>
            <a:chExt cx="2118250" cy="1208792"/>
          </a:xfrm>
        </p:grpSpPr>
        <p:grpSp>
          <p:nvGrpSpPr>
            <p:cNvPr id="420" name="Group 166"/>
            <p:cNvGrpSpPr/>
            <p:nvPr/>
          </p:nvGrpSpPr>
          <p:grpSpPr>
            <a:xfrm>
              <a:off x="3285393" y="2804747"/>
              <a:ext cx="2118250" cy="1208792"/>
              <a:chOff x="3436763" y="2857263"/>
              <a:chExt cx="2118250" cy="1208792"/>
            </a:xfrm>
          </p:grpSpPr>
          <p:grpSp>
            <p:nvGrpSpPr>
              <p:cNvPr id="423" name="Group 199"/>
              <p:cNvGrpSpPr/>
              <p:nvPr/>
            </p:nvGrpSpPr>
            <p:grpSpPr>
              <a:xfrm>
                <a:off x="3436763" y="2857263"/>
                <a:ext cx="2118250" cy="1208792"/>
                <a:chOff x="3437793" y="2934735"/>
                <a:chExt cx="2118250" cy="1208792"/>
              </a:xfrm>
            </p:grpSpPr>
            <p:sp>
              <p:nvSpPr>
                <p:cNvPr id="430" name="Rectangle 429"/>
                <p:cNvSpPr/>
                <p:nvPr/>
              </p:nvSpPr>
              <p:spPr>
                <a:xfrm>
                  <a:off x="3437793" y="2934735"/>
                  <a:ext cx="2118250" cy="12087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rgbClr val="E7E0C9"/>
                    </a:solidFill>
                    <a:effectLst>
                      <a:outerShdw blurRad="50800" dist="38100" dir="2700000" algn="tl" rotWithShape="0">
                        <a:srgbClr val="9F9F9F">
                          <a:alpha val="43000"/>
                        </a:srgbClr>
                      </a:outerShdw>
                    </a:effectLst>
                    <a:latin typeface="Sanford  Book"/>
                    <a:cs typeface="Sanford  Book"/>
                  </a:endParaRPr>
                </a:p>
                <a:p>
                  <a:pPr algn="ctr"/>
                  <a:endParaRPr lang="en-US" dirty="0"/>
                </a:p>
              </p:txBody>
            </p:sp>
            <p:sp>
              <p:nvSpPr>
                <p:cNvPr id="431" name="Oval 430"/>
                <p:cNvSpPr/>
                <p:nvPr/>
              </p:nvSpPr>
              <p:spPr>
                <a:xfrm>
                  <a:off x="3600123" y="2968603"/>
                  <a:ext cx="1770709" cy="113132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9F9F9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2" name="Oval 431"/>
                <p:cNvSpPr/>
                <p:nvPr/>
              </p:nvSpPr>
              <p:spPr>
                <a:xfrm>
                  <a:off x="3665989" y="3039995"/>
                  <a:ext cx="1634631" cy="977302"/>
                </a:xfrm>
                <a:prstGeom prst="ellipse">
                  <a:avLst/>
                </a:prstGeom>
                <a:solidFill>
                  <a:srgbClr val="E7E0C9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3" name="Oval 432"/>
                <p:cNvSpPr/>
                <p:nvPr/>
              </p:nvSpPr>
              <p:spPr>
                <a:xfrm>
                  <a:off x="3730298" y="3085845"/>
                  <a:ext cx="1500471" cy="8766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424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>
                <a:off x="3582572" y="3501277"/>
                <a:ext cx="1786146" cy="279400"/>
              </a:xfrm>
              <a:prstGeom prst="rect">
                <a:avLst/>
              </a:prstGeom>
              <a:noFill/>
            </p:spPr>
          </p:pic>
          <p:pic>
            <p:nvPicPr>
              <p:cNvPr id="425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 flipV="1">
                <a:off x="3579397" y="3116684"/>
                <a:ext cx="1786146" cy="279400"/>
              </a:xfrm>
              <a:prstGeom prst="rect">
                <a:avLst/>
              </a:prstGeom>
              <a:noFill/>
            </p:spPr>
          </p:pic>
          <p:sp>
            <p:nvSpPr>
              <p:cNvPr id="426" name="TextBox 425"/>
              <p:cNvSpPr txBox="1"/>
              <p:nvPr/>
            </p:nvSpPr>
            <p:spPr>
              <a:xfrm>
                <a:off x="4186869" y="3145826"/>
                <a:ext cx="60199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E7E0C9"/>
                    </a:solidFill>
                    <a:effectLst>
                      <a:outerShdw dist="38100" dir="2700000">
                        <a:srgbClr val="9C9C9C">
                          <a:alpha val="53000"/>
                        </a:srgbClr>
                      </a:outerShdw>
                    </a:effectLst>
                    <a:latin typeface="Colonna MT"/>
                    <a:cs typeface="Colonna MT"/>
                  </a:rPr>
                  <a:t>ISAAC</a:t>
                </a:r>
              </a:p>
              <a:p>
                <a:pPr algn="ctr"/>
                <a:r>
                  <a:rPr lang="en-US" sz="600" dirty="0" smtClean="0">
                    <a:solidFill>
                      <a:srgbClr val="E7E0C9"/>
                    </a:solidFill>
                    <a:effectLst>
                      <a:outerShdw dist="38100" dir="2700000">
                        <a:srgbClr val="9C9C9C">
                          <a:alpha val="53000"/>
                        </a:srgbClr>
                      </a:outerShdw>
                    </a:effectLst>
                    <a:latin typeface="ChopinScript"/>
                    <a:cs typeface="ChopinScript"/>
                  </a:rPr>
                  <a:t>   and</a:t>
                </a:r>
              </a:p>
              <a:p>
                <a:pPr algn="ctr"/>
                <a:r>
                  <a:rPr lang="en-US" sz="1200" dirty="0" smtClean="0">
                    <a:solidFill>
                      <a:srgbClr val="E7E0C9"/>
                    </a:solidFill>
                    <a:effectLst>
                      <a:outerShdw dist="38100" dir="2700000">
                        <a:srgbClr val="9C9C9C">
                          <a:alpha val="53000"/>
                        </a:srgbClr>
                      </a:outerShdw>
                    </a:effectLst>
                    <a:latin typeface="Colonna MT"/>
                    <a:cs typeface="Colonna MT"/>
                  </a:rPr>
                  <a:t>KATIE</a:t>
                </a:r>
                <a:endParaRPr lang="en-US" sz="1200" dirty="0">
                  <a:solidFill>
                    <a:srgbClr val="E7E0C9"/>
                  </a:solidFill>
                  <a:effectLst>
                    <a:outerShdw dist="38100" dir="2700000">
                      <a:srgbClr val="9C9C9C">
                        <a:alpha val="53000"/>
                      </a:srgbClr>
                    </a:outerShdw>
                  </a:effectLst>
                  <a:latin typeface="Colonna MT"/>
                  <a:cs typeface="Colonna MT"/>
                </a:endParaRPr>
              </a:p>
            </p:txBody>
          </p:sp>
          <p:cxnSp>
            <p:nvCxnSpPr>
              <p:cNvPr id="427" name="Straight Connector 426"/>
              <p:cNvCxnSpPr/>
              <p:nvPr/>
            </p:nvCxnSpPr>
            <p:spPr>
              <a:xfrm>
                <a:off x="3854450" y="3428193"/>
                <a:ext cx="558800" cy="1588"/>
              </a:xfrm>
              <a:prstGeom prst="line">
                <a:avLst/>
              </a:prstGeom>
              <a:ln w="3175" cap="flat" cmpd="sng" algn="ctr">
                <a:solidFill>
                  <a:srgbClr val="9F9F9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>
                <a:off x="4606925" y="3432956"/>
                <a:ext cx="501650" cy="1588"/>
              </a:xfrm>
              <a:prstGeom prst="line">
                <a:avLst/>
              </a:prstGeom>
              <a:ln w="3175" cap="flat" cmpd="sng" algn="ctr">
                <a:solidFill>
                  <a:srgbClr val="9F9F9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9" name="Donut 428"/>
              <p:cNvSpPr/>
              <p:nvPr/>
            </p:nvSpPr>
            <p:spPr>
              <a:xfrm>
                <a:off x="3794125" y="3054082"/>
                <a:ext cx="1362075" cy="785864"/>
              </a:xfrm>
              <a:prstGeom prst="donut">
                <a:avLst>
                  <a:gd name="adj" fmla="val 50000"/>
                </a:avLst>
              </a:prstGeom>
              <a:noFill/>
              <a:ln w="9525" cap="flat" cmpd="sng" algn="ctr">
                <a:solidFill>
                  <a:srgbClr val="9F9F9F"/>
                </a:solidFill>
                <a:prstDash val="dot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21" name="TextBox 420"/>
            <p:cNvSpPr txBox="1"/>
            <p:nvPr/>
          </p:nvSpPr>
          <p:spPr>
            <a:xfrm>
              <a:off x="3828826" y="2940554"/>
              <a:ext cx="1000349" cy="39765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2253638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FFFF"/>
                  </a:solidFill>
                  <a:latin typeface="ChopinScript"/>
                  <a:cs typeface="ChopinScript"/>
                </a:rPr>
                <a:t>November 28, 2009</a:t>
              </a:r>
              <a:endParaRPr lang="en-US" sz="600" dirty="0">
                <a:solidFill>
                  <a:srgbClr val="FFFFFF"/>
                </a:solidFill>
                <a:latin typeface="ChopinScript"/>
                <a:cs typeface="ChopinScript"/>
              </a:endParaRPr>
            </a:p>
          </p:txBody>
        </p:sp>
        <p:sp>
          <p:nvSpPr>
            <p:cNvPr id="422" name="TextBox 421"/>
            <p:cNvSpPr txBox="1"/>
            <p:nvPr/>
          </p:nvSpPr>
          <p:spPr>
            <a:xfrm>
              <a:off x="3860576" y="3480692"/>
              <a:ext cx="1000349" cy="385394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1341800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  <a:latin typeface="ChopinScript"/>
                  <a:cs typeface="ChopinScript"/>
                </a:rPr>
                <a:t>I am the luckiest…</a:t>
              </a:r>
              <a:endParaRPr lang="en-US" sz="600" dirty="0">
                <a:solidFill>
                  <a:schemeClr val="bg1"/>
                </a:solidFill>
                <a:latin typeface="ChopinScript"/>
                <a:cs typeface="ChopinScrip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602</Words>
  <Application>Microsoft Macintosh PowerPoint</Application>
  <PresentationFormat>Custom</PresentationFormat>
  <Paragraphs>189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Emory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Katie Hagen</dc:creator>
  <cp:lastModifiedBy>Katie Hagen</cp:lastModifiedBy>
  <cp:revision>12</cp:revision>
  <cp:lastPrinted>2009-09-07T17:33:27Z</cp:lastPrinted>
  <dcterms:created xsi:type="dcterms:W3CDTF">2009-09-07T16:47:00Z</dcterms:created>
  <dcterms:modified xsi:type="dcterms:W3CDTF">2009-09-07T18:07:53Z</dcterms:modified>
</cp:coreProperties>
</file>